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0" r:id="rId7"/>
    <p:sldId id="262" r:id="rId8"/>
    <p:sldId id="263" r:id="rId9"/>
    <p:sldId id="264" r:id="rId10"/>
    <p:sldId id="267"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5F17"/>
    <a:srgbClr val="BD781D"/>
    <a:srgbClr val="C7971F"/>
    <a:srgbClr val="F6FC10"/>
    <a:srgbClr val="000000"/>
    <a:srgbClr val="4F81BD"/>
    <a:srgbClr val="FFFFFF"/>
    <a:srgbClr val="826314"/>
    <a:srgbClr val="EAD482"/>
    <a:srgbClr val="DCB7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26" d="100"/>
          <a:sy n="226" d="100"/>
        </p:scale>
        <p:origin x="654" y="48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26C3C-4946-4E24-B239-F7041A8BCD49}" type="datetimeFigureOut">
              <a:rPr lang="en-US" smtClean="0"/>
              <a:pPr/>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26C3C-4946-4E24-B239-F7041A8BCD49}" type="datetimeFigureOut">
              <a:rPr lang="en-US" smtClean="0"/>
              <a:pPr/>
              <a:t>1/31/2011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26C3C-4946-4E24-B239-F7041A8BCD49}" type="datetimeFigureOut">
              <a:rPr lang="en-US" smtClean="0"/>
              <a:pPr/>
              <a:t>1/31/2011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26C3C-4946-4E24-B239-F7041A8BCD49}" type="datetimeFigureOut">
              <a:rPr lang="en-US" smtClean="0"/>
              <a:pPr/>
              <a:t>1/31/2011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26C3C-4946-4E24-B239-F7041A8BCD49}" type="datetimeFigureOut">
              <a:rPr lang="en-US" smtClean="0"/>
              <a:pPr/>
              <a:t>1/31/2011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26C3C-4946-4E24-B239-F7041A8BCD49}" type="datetimeFigureOut">
              <a:rPr lang="en-US" smtClean="0"/>
              <a:pPr/>
              <a:t>1/31/2011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26C3C-4946-4E24-B239-F7041A8BCD49}" type="datetimeFigureOut">
              <a:rPr lang="en-US" smtClean="0"/>
              <a:pPr/>
              <a:t>1/31/2011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26C3C-4946-4E24-B239-F7041A8BCD49}" type="datetimeFigureOut">
              <a:rPr lang="en-US" smtClean="0"/>
              <a:pPr/>
              <a:t>1/31/2011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3044C-7280-4F72-AAED-B4D66F948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143000" y="2057400"/>
            <a:ext cx="6858000" cy="2971800"/>
          </a:xfrm>
          <a:prstGeom prst="roundRect">
            <a:avLst/>
          </a:prstGeom>
          <a:solidFill>
            <a:srgbClr val="826314">
              <a:alpha val="5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17003"/>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pPr algn="ctr"/>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20" name="TextBox 19"/>
          <p:cNvSpPr txBox="1"/>
          <p:nvPr/>
        </p:nvSpPr>
        <p:spPr>
          <a:xfrm>
            <a:off x="2057400" y="3352800"/>
            <a:ext cx="5638800" cy="707886"/>
          </a:xfrm>
          <a:prstGeom prst="rect">
            <a:avLst/>
          </a:prstGeom>
          <a:noFill/>
          <a:ln>
            <a:noFill/>
          </a:ln>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A CD of this message will be available (free of charge immediately following today's message</a:t>
            </a:r>
            <a:endParaRPr lang="en-US" sz="2000"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2057400" y="4137061"/>
            <a:ext cx="5638800" cy="707886"/>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This message will be available via podcast later this week at calvaryokc.com</a:t>
            </a:r>
            <a:endParaRPr lang="en-US" sz="2000" dirty="0">
              <a:solidFill>
                <a:schemeClr val="bg1"/>
              </a:solidFill>
              <a:effectLst>
                <a:outerShdw blurRad="38100" dist="38100" dir="2700000" algn="tl">
                  <a:srgbClr val="000000">
                    <a:alpha val="43137"/>
                  </a:srgbClr>
                </a:outerShdw>
              </a:effectLst>
            </a:endParaRPr>
          </a:p>
        </p:txBody>
      </p:sp>
      <p:grpSp>
        <p:nvGrpSpPr>
          <p:cNvPr id="22" name="Group 5"/>
          <p:cNvGrpSpPr>
            <a:grpSpLocks noChangeAspect="1"/>
          </p:cNvGrpSpPr>
          <p:nvPr/>
        </p:nvGrpSpPr>
        <p:grpSpPr bwMode="auto">
          <a:xfrm>
            <a:off x="1361511" y="3276600"/>
            <a:ext cx="618414" cy="712788"/>
            <a:chOff x="2074" y="1231"/>
            <a:chExt cx="1612" cy="1858"/>
          </a:xfrm>
        </p:grpSpPr>
        <p:sp>
          <p:nvSpPr>
            <p:cNvPr id="23" name="AutoShape 4"/>
            <p:cNvSpPr>
              <a:spLocks noChangeAspect="1" noChangeArrowheads="1" noTextEdit="1"/>
            </p:cNvSpPr>
            <p:nvPr/>
          </p:nvSpPr>
          <p:spPr bwMode="auto">
            <a:xfrm>
              <a:off x="2074" y="1231"/>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6" name="Picture 45" descr="C:\Users\Ken\AppData\Local\Microsoft\Windows\Temporary Internet Files\Content.IE5\GHF7J5VO\MC900433832[1].png"/>
          <p:cNvPicPr>
            <a:picLocks noChangeAspect="1" noChangeArrowheads="1"/>
          </p:cNvPicPr>
          <p:nvPr/>
        </p:nvPicPr>
        <p:blipFill>
          <a:blip r:embed="rId3" cstate="print"/>
          <a:srcRect/>
          <a:stretch>
            <a:fillRect/>
          </a:stretch>
        </p:blipFill>
        <p:spPr bwMode="auto">
          <a:xfrm>
            <a:off x="1295400" y="4114914"/>
            <a:ext cx="761886" cy="76188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grpSp>
        <p:nvGrpSpPr>
          <p:cNvPr id="58" name="Group 57"/>
          <p:cNvGrpSpPr/>
          <p:nvPr/>
        </p:nvGrpSpPr>
        <p:grpSpPr>
          <a:xfrm>
            <a:off x="584201" y="2335219"/>
            <a:ext cx="7774879" cy="2748409"/>
            <a:chOff x="584201" y="2335219"/>
            <a:chExt cx="7774879" cy="2748409"/>
          </a:xfrm>
        </p:grpSpPr>
        <p:sp>
          <p:nvSpPr>
            <p:cNvPr id="20" name="Rectangle 19"/>
            <p:cNvSpPr/>
            <p:nvPr/>
          </p:nvSpPr>
          <p:spPr>
            <a:xfrm>
              <a:off x="3131389" y="3008277"/>
              <a:ext cx="219923" cy="2110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895600" y="3186556"/>
              <a:ext cx="462978" cy="2477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668438" y="3364835"/>
              <a:ext cx="690475" cy="2084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32648" y="3534488"/>
              <a:ext cx="934496" cy="2284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96860" y="3712767"/>
              <a:ext cx="876954" cy="1931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961070" y="3891046"/>
              <a:ext cx="1112743" cy="1921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725282" y="4060699"/>
              <a:ext cx="1351510" cy="2180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98120" y="4238978"/>
              <a:ext cx="1575694" cy="2023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62330" y="4408631"/>
              <a:ext cx="1811483" cy="3467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035168" y="4569657"/>
              <a:ext cx="1716968" cy="2551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90753" y="4756562"/>
              <a:ext cx="1961073" cy="2073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84201" y="4921663"/>
              <a:ext cx="2167626" cy="1604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73680" y="4773083"/>
              <a:ext cx="5585400" cy="310545"/>
            </a:xfrm>
            <a:prstGeom prst="rect">
              <a:avLst/>
            </a:prstGeom>
            <a:solidFill>
              <a:srgbClr val="BD781D"/>
            </a:solidFill>
            <a:ln w="28575">
              <a:solidFill>
                <a:srgbClr val="95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85008" y="3769883"/>
              <a:ext cx="4959750" cy="998180"/>
            </a:xfrm>
            <a:prstGeom prst="rect">
              <a:avLst/>
            </a:prstGeom>
            <a:solidFill>
              <a:srgbClr val="BD781D"/>
            </a:solidFill>
            <a:ln w="28575">
              <a:solidFill>
                <a:srgbClr val="95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73473" y="2793885"/>
              <a:ext cx="4390971" cy="975998"/>
            </a:xfrm>
            <a:prstGeom prst="rect">
              <a:avLst/>
            </a:prstGeom>
            <a:solidFill>
              <a:srgbClr val="BD781D"/>
            </a:solidFill>
            <a:ln w="28575">
              <a:solidFill>
                <a:srgbClr val="95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492360" y="2340490"/>
              <a:ext cx="267155" cy="456889"/>
            </a:xfrm>
            <a:custGeom>
              <a:avLst/>
              <a:gdLst>
                <a:gd name="connsiteX0" fmla="*/ 278892 w 278892"/>
                <a:gd name="connsiteY0" fmla="*/ 484632 h 489204"/>
                <a:gd name="connsiteX1" fmla="*/ 278892 w 278892"/>
                <a:gd name="connsiteY1" fmla="*/ 0 h 489204"/>
                <a:gd name="connsiteX2" fmla="*/ 137160 w 278892"/>
                <a:gd name="connsiteY2" fmla="*/ 137160 h 489204"/>
                <a:gd name="connsiteX3" fmla="*/ 64008 w 278892"/>
                <a:gd name="connsiteY3" fmla="*/ 256032 h 489204"/>
                <a:gd name="connsiteX4" fmla="*/ 32004 w 278892"/>
                <a:gd name="connsiteY4" fmla="*/ 347472 h 489204"/>
                <a:gd name="connsiteX5" fmla="*/ 4572 w 278892"/>
                <a:gd name="connsiteY5" fmla="*/ 438912 h 489204"/>
                <a:gd name="connsiteX6" fmla="*/ 0 w 278892"/>
                <a:gd name="connsiteY6" fmla="*/ 489204 h 489204"/>
                <a:gd name="connsiteX7" fmla="*/ 278892 w 278892"/>
                <a:gd name="connsiteY7" fmla="*/ 484632 h 48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92" h="489204">
                  <a:moveTo>
                    <a:pt x="278892" y="484632"/>
                  </a:moveTo>
                  <a:lnTo>
                    <a:pt x="278892" y="0"/>
                  </a:lnTo>
                  <a:lnTo>
                    <a:pt x="137160" y="137160"/>
                  </a:lnTo>
                  <a:lnTo>
                    <a:pt x="64008" y="256032"/>
                  </a:lnTo>
                  <a:lnTo>
                    <a:pt x="32004" y="347472"/>
                  </a:lnTo>
                  <a:lnTo>
                    <a:pt x="4572" y="438912"/>
                  </a:lnTo>
                  <a:lnTo>
                    <a:pt x="0" y="489204"/>
                  </a:lnTo>
                  <a:lnTo>
                    <a:pt x="278892" y="484632"/>
                  </a:lnTo>
                  <a:close/>
                </a:path>
              </a:pathLst>
            </a:custGeom>
            <a:solidFill>
              <a:srgbClr val="BD781D"/>
            </a:solidFill>
            <a:ln w="28575">
              <a:solidFill>
                <a:srgbClr val="95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H="1">
              <a:off x="3374364" y="2335219"/>
              <a:ext cx="267155" cy="456889"/>
            </a:xfrm>
            <a:custGeom>
              <a:avLst/>
              <a:gdLst>
                <a:gd name="connsiteX0" fmla="*/ 278892 w 278892"/>
                <a:gd name="connsiteY0" fmla="*/ 484632 h 489204"/>
                <a:gd name="connsiteX1" fmla="*/ 278892 w 278892"/>
                <a:gd name="connsiteY1" fmla="*/ 0 h 489204"/>
                <a:gd name="connsiteX2" fmla="*/ 137160 w 278892"/>
                <a:gd name="connsiteY2" fmla="*/ 137160 h 489204"/>
                <a:gd name="connsiteX3" fmla="*/ 64008 w 278892"/>
                <a:gd name="connsiteY3" fmla="*/ 256032 h 489204"/>
                <a:gd name="connsiteX4" fmla="*/ 32004 w 278892"/>
                <a:gd name="connsiteY4" fmla="*/ 347472 h 489204"/>
                <a:gd name="connsiteX5" fmla="*/ 4572 w 278892"/>
                <a:gd name="connsiteY5" fmla="*/ 438912 h 489204"/>
                <a:gd name="connsiteX6" fmla="*/ 0 w 278892"/>
                <a:gd name="connsiteY6" fmla="*/ 489204 h 489204"/>
                <a:gd name="connsiteX7" fmla="*/ 278892 w 278892"/>
                <a:gd name="connsiteY7" fmla="*/ 484632 h 48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92" h="489204">
                  <a:moveTo>
                    <a:pt x="278892" y="484632"/>
                  </a:moveTo>
                  <a:lnTo>
                    <a:pt x="278892" y="0"/>
                  </a:lnTo>
                  <a:lnTo>
                    <a:pt x="137160" y="137160"/>
                  </a:lnTo>
                  <a:lnTo>
                    <a:pt x="64008" y="256032"/>
                  </a:lnTo>
                  <a:lnTo>
                    <a:pt x="32004" y="347472"/>
                  </a:lnTo>
                  <a:lnTo>
                    <a:pt x="4572" y="438912"/>
                  </a:lnTo>
                  <a:lnTo>
                    <a:pt x="0" y="489204"/>
                  </a:lnTo>
                  <a:lnTo>
                    <a:pt x="278892" y="484632"/>
                  </a:lnTo>
                  <a:close/>
                </a:path>
              </a:pathLst>
            </a:custGeom>
            <a:solidFill>
              <a:srgbClr val="BD781D"/>
            </a:solidFill>
            <a:ln w="28575">
              <a:solidFill>
                <a:srgbClr val="955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Connector 41"/>
          <p:cNvCxnSpPr/>
          <p:nvPr/>
        </p:nvCxnSpPr>
        <p:spPr>
          <a:xfrm rot="5400000">
            <a:off x="2598514" y="5295416"/>
            <a:ext cx="335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8172692" y="5318567"/>
            <a:ext cx="335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304100" y="5093918"/>
            <a:ext cx="533400"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30'</a:t>
            </a:r>
            <a:endParaRPr lang="en-US" dirty="0">
              <a:effectLst>
                <a:outerShdw blurRad="38100" dist="38100" dir="2700000" algn="tl">
                  <a:srgbClr val="000000">
                    <a:alpha val="43137"/>
                  </a:srgbClr>
                </a:outerShdw>
              </a:effectLst>
              <a:latin typeface="+mj-lt"/>
            </a:endParaRPr>
          </a:p>
        </p:txBody>
      </p:sp>
      <p:cxnSp>
        <p:nvCxnSpPr>
          <p:cNvPr id="46" name="Straight Arrow Connector 45"/>
          <p:cNvCxnSpPr/>
          <p:nvPr/>
        </p:nvCxnSpPr>
        <p:spPr>
          <a:xfrm rot="10800000">
            <a:off x="2796250" y="5304100"/>
            <a:ext cx="25146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800000" flipH="1">
            <a:off x="5802775" y="5299275"/>
            <a:ext cx="25146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397434" y="5087075"/>
            <a:ext cx="335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824486" y="2807825"/>
            <a:ext cx="916330" cy="4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6200000">
            <a:off x="8303872" y="3764736"/>
            <a:ext cx="533400"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15'</a:t>
            </a:r>
            <a:endParaRPr lang="en-US" dirty="0">
              <a:effectLst>
                <a:outerShdw blurRad="38100" dist="38100" dir="2700000" algn="tl">
                  <a:srgbClr val="000000">
                    <a:alpha val="43137"/>
                  </a:srgbClr>
                </a:outerShdw>
              </a:effectLst>
              <a:latin typeface="+mj-lt"/>
            </a:endParaRPr>
          </a:p>
        </p:txBody>
      </p:sp>
      <p:cxnSp>
        <p:nvCxnSpPr>
          <p:cNvPr id="55" name="Straight Arrow Connector 54"/>
          <p:cNvCxnSpPr>
            <a:stCxn id="53" idx="1"/>
          </p:cNvCxnSpPr>
          <p:nvPr/>
        </p:nvCxnSpPr>
        <p:spPr>
          <a:xfrm rot="16200000" flipH="1">
            <a:off x="8146902" y="4639771"/>
            <a:ext cx="853608" cy="62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8137252" y="3264271"/>
            <a:ext cx="853608" cy="62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681351" y="2030677"/>
            <a:ext cx="3716976"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The Bronze Altar</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animEffect transition="in" filter="fade">
                                      <p:cBhvr>
                                        <p:cTn id="15" dur="500"/>
                                        <p:tgtEl>
                                          <p:spTgt spid="58"/>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500"/>
                                        <p:tgtEl>
                                          <p:spTgt spid="42"/>
                                        </p:tgtEl>
                                      </p:cBhvr>
                                    </p:animEffect>
                                  </p:childTnLst>
                                </p:cTn>
                              </p:par>
                              <p:par>
                                <p:cTn id="20" presetID="22" presetClass="entr" presetSubtype="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childTnLst>
                          </p:cTn>
                        </p:par>
                        <p:par>
                          <p:cTn id="23" fill="hold">
                            <p:stCondLst>
                              <p:cond delay="1500"/>
                            </p:stCondLst>
                            <p:childTnLst>
                              <p:par>
                                <p:cTn id="24" presetID="53"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500"/>
                                        <p:tgtEl>
                                          <p:spTgt spid="46"/>
                                        </p:tgtEl>
                                      </p:cBhvr>
                                    </p:animEffect>
                                  </p:childTnLst>
                                </p:cTn>
                              </p:par>
                              <p:par>
                                <p:cTn id="33" presetID="22" presetClass="entr" presetSubtype="8"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par>
                                <p:cTn id="53" presetID="22" presetClass="entr" presetSubtype="1"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0" fill="hold" nodeType="clickEffect">
                                  <p:stCondLst>
                                    <p:cond delay="0"/>
                                  </p:stCondLst>
                                  <p:childTnLst>
                                    <p:anim calcmode="lin" valueType="num">
                                      <p:cBhvr>
                                        <p:cTn id="59" dur="500"/>
                                        <p:tgtEl>
                                          <p:spTgt spid="58"/>
                                        </p:tgtEl>
                                        <p:attrNameLst>
                                          <p:attrName>ppt_w</p:attrName>
                                        </p:attrNameLst>
                                      </p:cBhvr>
                                      <p:tavLst>
                                        <p:tav tm="0">
                                          <p:val>
                                            <p:strVal val="ppt_w"/>
                                          </p:val>
                                        </p:tav>
                                        <p:tav tm="100000">
                                          <p:val>
                                            <p:fltVal val="0"/>
                                          </p:val>
                                        </p:tav>
                                      </p:tavLst>
                                    </p:anim>
                                    <p:anim calcmode="lin" valueType="num">
                                      <p:cBhvr>
                                        <p:cTn id="60" dur="500"/>
                                        <p:tgtEl>
                                          <p:spTgt spid="58"/>
                                        </p:tgtEl>
                                        <p:attrNameLst>
                                          <p:attrName>ppt_h</p:attrName>
                                        </p:attrNameLst>
                                      </p:cBhvr>
                                      <p:tavLst>
                                        <p:tav tm="0">
                                          <p:val>
                                            <p:strVal val="ppt_h"/>
                                          </p:val>
                                        </p:tav>
                                        <p:tav tm="100000">
                                          <p:val>
                                            <p:fltVal val="0"/>
                                          </p:val>
                                        </p:tav>
                                      </p:tavLst>
                                    </p:anim>
                                    <p:animEffect transition="out" filter="fade">
                                      <p:cBhvr>
                                        <p:cTn id="61" dur="500"/>
                                        <p:tgtEl>
                                          <p:spTgt spid="58"/>
                                        </p:tgtEl>
                                      </p:cBhvr>
                                    </p:animEffect>
                                    <p:set>
                                      <p:cBhvr>
                                        <p:cTn id="62" dur="1" fill="hold">
                                          <p:stCondLst>
                                            <p:cond delay="499"/>
                                          </p:stCondLst>
                                        </p:cTn>
                                        <p:tgtEl>
                                          <p:spTgt spid="58"/>
                                        </p:tgtEl>
                                        <p:attrNameLst>
                                          <p:attrName>style.visibility</p:attrName>
                                        </p:attrNameLst>
                                      </p:cBhvr>
                                      <p:to>
                                        <p:strVal val="hidden"/>
                                      </p:to>
                                    </p:set>
                                  </p:childTnLst>
                                </p:cTn>
                              </p:par>
                              <p:par>
                                <p:cTn id="63" presetID="53" presetClass="exit" presetSubtype="0" fill="hold" nodeType="withEffect">
                                  <p:stCondLst>
                                    <p:cond delay="0"/>
                                  </p:stCondLst>
                                  <p:childTnLst>
                                    <p:anim calcmode="lin" valueType="num">
                                      <p:cBhvr>
                                        <p:cTn id="64" dur="500"/>
                                        <p:tgtEl>
                                          <p:spTgt spid="42"/>
                                        </p:tgtEl>
                                        <p:attrNameLst>
                                          <p:attrName>ppt_w</p:attrName>
                                        </p:attrNameLst>
                                      </p:cBhvr>
                                      <p:tavLst>
                                        <p:tav tm="0">
                                          <p:val>
                                            <p:strVal val="ppt_w"/>
                                          </p:val>
                                        </p:tav>
                                        <p:tav tm="100000">
                                          <p:val>
                                            <p:fltVal val="0"/>
                                          </p:val>
                                        </p:tav>
                                      </p:tavLst>
                                    </p:anim>
                                    <p:anim calcmode="lin" valueType="num">
                                      <p:cBhvr>
                                        <p:cTn id="65" dur="500"/>
                                        <p:tgtEl>
                                          <p:spTgt spid="42"/>
                                        </p:tgtEl>
                                        <p:attrNameLst>
                                          <p:attrName>ppt_h</p:attrName>
                                        </p:attrNameLst>
                                      </p:cBhvr>
                                      <p:tavLst>
                                        <p:tav tm="0">
                                          <p:val>
                                            <p:strVal val="ppt_h"/>
                                          </p:val>
                                        </p:tav>
                                        <p:tav tm="100000">
                                          <p:val>
                                            <p:fltVal val="0"/>
                                          </p:val>
                                        </p:tav>
                                      </p:tavLst>
                                    </p:anim>
                                    <p:animEffect transition="out" filter="fade">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par>
                                <p:cTn id="68" presetID="53" presetClass="exit" presetSubtype="0" fill="hold" nodeType="with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par>
                                <p:cTn id="73" presetID="53" presetClass="exit" presetSubtype="0" fill="hold" grpId="1" nodeType="withEffect">
                                  <p:stCondLst>
                                    <p:cond delay="0"/>
                                  </p:stCondLst>
                                  <p:childTnLst>
                                    <p:anim calcmode="lin" valueType="num">
                                      <p:cBhvr>
                                        <p:cTn id="74" dur="500"/>
                                        <p:tgtEl>
                                          <p:spTgt spid="44"/>
                                        </p:tgtEl>
                                        <p:attrNameLst>
                                          <p:attrName>ppt_w</p:attrName>
                                        </p:attrNameLst>
                                      </p:cBhvr>
                                      <p:tavLst>
                                        <p:tav tm="0">
                                          <p:val>
                                            <p:strVal val="ppt_w"/>
                                          </p:val>
                                        </p:tav>
                                        <p:tav tm="100000">
                                          <p:val>
                                            <p:fltVal val="0"/>
                                          </p:val>
                                        </p:tav>
                                      </p:tavLst>
                                    </p:anim>
                                    <p:anim calcmode="lin" valueType="num">
                                      <p:cBhvr>
                                        <p:cTn id="75" dur="500"/>
                                        <p:tgtEl>
                                          <p:spTgt spid="44"/>
                                        </p:tgtEl>
                                        <p:attrNameLst>
                                          <p:attrName>ppt_h</p:attrName>
                                        </p:attrNameLst>
                                      </p:cBhvr>
                                      <p:tavLst>
                                        <p:tav tm="0">
                                          <p:val>
                                            <p:strVal val="ppt_h"/>
                                          </p:val>
                                        </p:tav>
                                        <p:tav tm="100000">
                                          <p:val>
                                            <p:fltVal val="0"/>
                                          </p:val>
                                        </p:tav>
                                      </p:tavLst>
                                    </p:anim>
                                    <p:animEffect transition="out" filter="fade">
                                      <p:cBhvr>
                                        <p:cTn id="76" dur="500"/>
                                        <p:tgtEl>
                                          <p:spTgt spid="44"/>
                                        </p:tgtEl>
                                      </p:cBhvr>
                                    </p:animEffect>
                                    <p:set>
                                      <p:cBhvr>
                                        <p:cTn id="77" dur="1" fill="hold">
                                          <p:stCondLst>
                                            <p:cond delay="499"/>
                                          </p:stCondLst>
                                        </p:cTn>
                                        <p:tgtEl>
                                          <p:spTgt spid="44"/>
                                        </p:tgtEl>
                                        <p:attrNameLst>
                                          <p:attrName>style.visibility</p:attrName>
                                        </p:attrNameLst>
                                      </p:cBhvr>
                                      <p:to>
                                        <p:strVal val="hidden"/>
                                      </p:to>
                                    </p:set>
                                  </p:childTnLst>
                                </p:cTn>
                              </p:par>
                              <p:par>
                                <p:cTn id="78" presetID="53" presetClass="exit" presetSubtype="0" fill="hold" nodeType="withEffect">
                                  <p:stCondLst>
                                    <p:cond delay="0"/>
                                  </p:stCondLst>
                                  <p:childTnLst>
                                    <p:anim calcmode="lin" valueType="num">
                                      <p:cBhvr>
                                        <p:cTn id="79" dur="500"/>
                                        <p:tgtEl>
                                          <p:spTgt spid="46"/>
                                        </p:tgtEl>
                                        <p:attrNameLst>
                                          <p:attrName>ppt_w</p:attrName>
                                        </p:attrNameLst>
                                      </p:cBhvr>
                                      <p:tavLst>
                                        <p:tav tm="0">
                                          <p:val>
                                            <p:strVal val="ppt_w"/>
                                          </p:val>
                                        </p:tav>
                                        <p:tav tm="100000">
                                          <p:val>
                                            <p:fltVal val="0"/>
                                          </p:val>
                                        </p:tav>
                                      </p:tavLst>
                                    </p:anim>
                                    <p:anim calcmode="lin" valueType="num">
                                      <p:cBhvr>
                                        <p:cTn id="80" dur="500"/>
                                        <p:tgtEl>
                                          <p:spTgt spid="46"/>
                                        </p:tgtEl>
                                        <p:attrNameLst>
                                          <p:attrName>ppt_h</p:attrName>
                                        </p:attrNameLst>
                                      </p:cBhvr>
                                      <p:tavLst>
                                        <p:tav tm="0">
                                          <p:val>
                                            <p:strVal val="ppt_h"/>
                                          </p:val>
                                        </p:tav>
                                        <p:tav tm="100000">
                                          <p:val>
                                            <p:fltVal val="0"/>
                                          </p:val>
                                        </p:tav>
                                      </p:tavLst>
                                    </p:anim>
                                    <p:animEffect transition="out" filter="fade">
                                      <p:cBhvr>
                                        <p:cTn id="81" dur="500"/>
                                        <p:tgtEl>
                                          <p:spTgt spid="46"/>
                                        </p:tgtEl>
                                      </p:cBhvr>
                                    </p:animEffect>
                                    <p:set>
                                      <p:cBhvr>
                                        <p:cTn id="82" dur="1" fill="hold">
                                          <p:stCondLst>
                                            <p:cond delay="499"/>
                                          </p:stCondLst>
                                        </p:cTn>
                                        <p:tgtEl>
                                          <p:spTgt spid="46"/>
                                        </p:tgtEl>
                                        <p:attrNameLst>
                                          <p:attrName>style.visibility</p:attrName>
                                        </p:attrNameLst>
                                      </p:cBhvr>
                                      <p:to>
                                        <p:strVal val="hidden"/>
                                      </p:to>
                                    </p:set>
                                  </p:childTnLst>
                                </p:cTn>
                              </p:par>
                              <p:par>
                                <p:cTn id="83" presetID="53" presetClass="exit" presetSubtype="0" fill="hold" nodeType="withEffect">
                                  <p:stCondLst>
                                    <p:cond delay="0"/>
                                  </p:stCondLst>
                                  <p:childTnLst>
                                    <p:anim calcmode="lin" valueType="num">
                                      <p:cBhvr>
                                        <p:cTn id="84" dur="500"/>
                                        <p:tgtEl>
                                          <p:spTgt spid="49"/>
                                        </p:tgtEl>
                                        <p:attrNameLst>
                                          <p:attrName>ppt_w</p:attrName>
                                        </p:attrNameLst>
                                      </p:cBhvr>
                                      <p:tavLst>
                                        <p:tav tm="0">
                                          <p:val>
                                            <p:strVal val="ppt_w"/>
                                          </p:val>
                                        </p:tav>
                                        <p:tav tm="100000">
                                          <p:val>
                                            <p:fltVal val="0"/>
                                          </p:val>
                                        </p:tav>
                                      </p:tavLst>
                                    </p:anim>
                                    <p:anim calcmode="lin" valueType="num">
                                      <p:cBhvr>
                                        <p:cTn id="85" dur="500"/>
                                        <p:tgtEl>
                                          <p:spTgt spid="49"/>
                                        </p:tgtEl>
                                        <p:attrNameLst>
                                          <p:attrName>ppt_h</p:attrName>
                                        </p:attrNameLst>
                                      </p:cBhvr>
                                      <p:tavLst>
                                        <p:tav tm="0">
                                          <p:val>
                                            <p:strVal val="ppt_h"/>
                                          </p:val>
                                        </p:tav>
                                        <p:tav tm="100000">
                                          <p:val>
                                            <p:fltVal val="0"/>
                                          </p:val>
                                        </p:tav>
                                      </p:tavLst>
                                    </p:anim>
                                    <p:animEffect transition="out" filter="fade">
                                      <p:cBhvr>
                                        <p:cTn id="86" dur="500"/>
                                        <p:tgtEl>
                                          <p:spTgt spid="49"/>
                                        </p:tgtEl>
                                      </p:cBhvr>
                                    </p:animEffect>
                                    <p:set>
                                      <p:cBhvr>
                                        <p:cTn id="87" dur="1" fill="hold">
                                          <p:stCondLst>
                                            <p:cond delay="499"/>
                                          </p:stCondLst>
                                        </p:cTn>
                                        <p:tgtEl>
                                          <p:spTgt spid="49"/>
                                        </p:tgtEl>
                                        <p:attrNameLst>
                                          <p:attrName>style.visibility</p:attrName>
                                        </p:attrNameLst>
                                      </p:cBhvr>
                                      <p:to>
                                        <p:strVal val="hidden"/>
                                      </p:to>
                                    </p:set>
                                  </p:childTnLst>
                                </p:cTn>
                              </p:par>
                              <p:par>
                                <p:cTn id="88" presetID="53" presetClass="exit" presetSubtype="0" fill="hold" nodeType="withEffect">
                                  <p:stCondLst>
                                    <p:cond delay="0"/>
                                  </p:stCondLst>
                                  <p:childTnLst>
                                    <p:anim calcmode="lin" valueType="num">
                                      <p:cBhvr>
                                        <p:cTn id="89" dur="500"/>
                                        <p:tgtEl>
                                          <p:spTgt spid="50"/>
                                        </p:tgtEl>
                                        <p:attrNameLst>
                                          <p:attrName>ppt_w</p:attrName>
                                        </p:attrNameLst>
                                      </p:cBhvr>
                                      <p:tavLst>
                                        <p:tav tm="0">
                                          <p:val>
                                            <p:strVal val="ppt_w"/>
                                          </p:val>
                                        </p:tav>
                                        <p:tav tm="100000">
                                          <p:val>
                                            <p:fltVal val="0"/>
                                          </p:val>
                                        </p:tav>
                                      </p:tavLst>
                                    </p:anim>
                                    <p:anim calcmode="lin" valueType="num">
                                      <p:cBhvr>
                                        <p:cTn id="90" dur="500"/>
                                        <p:tgtEl>
                                          <p:spTgt spid="50"/>
                                        </p:tgtEl>
                                        <p:attrNameLst>
                                          <p:attrName>ppt_h</p:attrName>
                                        </p:attrNameLst>
                                      </p:cBhvr>
                                      <p:tavLst>
                                        <p:tav tm="0">
                                          <p:val>
                                            <p:strVal val="ppt_h"/>
                                          </p:val>
                                        </p:tav>
                                        <p:tav tm="100000">
                                          <p:val>
                                            <p:fltVal val="0"/>
                                          </p:val>
                                        </p:tav>
                                      </p:tavLst>
                                    </p:anim>
                                    <p:animEffect transition="out" filter="fade">
                                      <p:cBhvr>
                                        <p:cTn id="91" dur="500"/>
                                        <p:tgtEl>
                                          <p:spTgt spid="50"/>
                                        </p:tgtEl>
                                      </p:cBhvr>
                                    </p:animEffect>
                                    <p:set>
                                      <p:cBhvr>
                                        <p:cTn id="92" dur="1" fill="hold">
                                          <p:stCondLst>
                                            <p:cond delay="499"/>
                                          </p:stCondLst>
                                        </p:cTn>
                                        <p:tgtEl>
                                          <p:spTgt spid="50"/>
                                        </p:tgtEl>
                                        <p:attrNameLst>
                                          <p:attrName>style.visibility</p:attrName>
                                        </p:attrNameLst>
                                      </p:cBhvr>
                                      <p:to>
                                        <p:strVal val="hidden"/>
                                      </p:to>
                                    </p:set>
                                  </p:childTnLst>
                                </p:cTn>
                              </p:par>
                              <p:par>
                                <p:cTn id="93" presetID="53" presetClass="exit" presetSubtype="0" fill="hold" nodeType="withEffect">
                                  <p:stCondLst>
                                    <p:cond delay="0"/>
                                  </p:stCondLst>
                                  <p:childTnLst>
                                    <p:anim calcmode="lin" valueType="num">
                                      <p:cBhvr>
                                        <p:cTn id="94" dur="500"/>
                                        <p:tgtEl>
                                          <p:spTgt spid="51"/>
                                        </p:tgtEl>
                                        <p:attrNameLst>
                                          <p:attrName>ppt_w</p:attrName>
                                        </p:attrNameLst>
                                      </p:cBhvr>
                                      <p:tavLst>
                                        <p:tav tm="0">
                                          <p:val>
                                            <p:strVal val="ppt_w"/>
                                          </p:val>
                                        </p:tav>
                                        <p:tav tm="100000">
                                          <p:val>
                                            <p:fltVal val="0"/>
                                          </p:val>
                                        </p:tav>
                                      </p:tavLst>
                                    </p:anim>
                                    <p:anim calcmode="lin" valueType="num">
                                      <p:cBhvr>
                                        <p:cTn id="95" dur="500"/>
                                        <p:tgtEl>
                                          <p:spTgt spid="51"/>
                                        </p:tgtEl>
                                        <p:attrNameLst>
                                          <p:attrName>ppt_h</p:attrName>
                                        </p:attrNameLst>
                                      </p:cBhvr>
                                      <p:tavLst>
                                        <p:tav tm="0">
                                          <p:val>
                                            <p:strVal val="ppt_h"/>
                                          </p:val>
                                        </p:tav>
                                        <p:tav tm="100000">
                                          <p:val>
                                            <p:fltVal val="0"/>
                                          </p:val>
                                        </p:tav>
                                      </p:tavLst>
                                    </p:anim>
                                    <p:animEffect transition="out" filter="fade">
                                      <p:cBhvr>
                                        <p:cTn id="96" dur="500"/>
                                        <p:tgtEl>
                                          <p:spTgt spid="51"/>
                                        </p:tgtEl>
                                      </p:cBhvr>
                                    </p:animEffect>
                                    <p:set>
                                      <p:cBhvr>
                                        <p:cTn id="97" dur="1" fill="hold">
                                          <p:stCondLst>
                                            <p:cond delay="499"/>
                                          </p:stCondLst>
                                        </p:cTn>
                                        <p:tgtEl>
                                          <p:spTgt spid="51"/>
                                        </p:tgtEl>
                                        <p:attrNameLst>
                                          <p:attrName>style.visibility</p:attrName>
                                        </p:attrNameLst>
                                      </p:cBhvr>
                                      <p:to>
                                        <p:strVal val="hidden"/>
                                      </p:to>
                                    </p:set>
                                  </p:childTnLst>
                                </p:cTn>
                              </p:par>
                              <p:par>
                                <p:cTn id="98" presetID="53" presetClass="exit" presetSubtype="0" fill="hold" grpId="1" nodeType="withEffect">
                                  <p:stCondLst>
                                    <p:cond delay="0"/>
                                  </p:stCondLst>
                                  <p:childTnLst>
                                    <p:anim calcmode="lin" valueType="num">
                                      <p:cBhvr>
                                        <p:cTn id="99" dur="500"/>
                                        <p:tgtEl>
                                          <p:spTgt spid="53"/>
                                        </p:tgtEl>
                                        <p:attrNameLst>
                                          <p:attrName>ppt_w</p:attrName>
                                        </p:attrNameLst>
                                      </p:cBhvr>
                                      <p:tavLst>
                                        <p:tav tm="0">
                                          <p:val>
                                            <p:strVal val="ppt_w"/>
                                          </p:val>
                                        </p:tav>
                                        <p:tav tm="100000">
                                          <p:val>
                                            <p:fltVal val="0"/>
                                          </p:val>
                                        </p:tav>
                                      </p:tavLst>
                                    </p:anim>
                                    <p:anim calcmode="lin" valueType="num">
                                      <p:cBhvr>
                                        <p:cTn id="100" dur="500"/>
                                        <p:tgtEl>
                                          <p:spTgt spid="53"/>
                                        </p:tgtEl>
                                        <p:attrNameLst>
                                          <p:attrName>ppt_h</p:attrName>
                                        </p:attrNameLst>
                                      </p:cBhvr>
                                      <p:tavLst>
                                        <p:tav tm="0">
                                          <p:val>
                                            <p:strVal val="ppt_h"/>
                                          </p:val>
                                        </p:tav>
                                        <p:tav tm="100000">
                                          <p:val>
                                            <p:fltVal val="0"/>
                                          </p:val>
                                        </p:tav>
                                      </p:tavLst>
                                    </p:anim>
                                    <p:animEffect transition="out" filter="fade">
                                      <p:cBhvr>
                                        <p:cTn id="101" dur="500"/>
                                        <p:tgtEl>
                                          <p:spTgt spid="53"/>
                                        </p:tgtEl>
                                      </p:cBhvr>
                                    </p:animEffect>
                                    <p:set>
                                      <p:cBhvr>
                                        <p:cTn id="102" dur="1" fill="hold">
                                          <p:stCondLst>
                                            <p:cond delay="499"/>
                                          </p:stCondLst>
                                        </p:cTn>
                                        <p:tgtEl>
                                          <p:spTgt spid="53"/>
                                        </p:tgtEl>
                                        <p:attrNameLst>
                                          <p:attrName>style.visibility</p:attrName>
                                        </p:attrNameLst>
                                      </p:cBhvr>
                                      <p:to>
                                        <p:strVal val="hidden"/>
                                      </p:to>
                                    </p:set>
                                  </p:childTnLst>
                                </p:cTn>
                              </p:par>
                              <p:par>
                                <p:cTn id="103" presetID="53" presetClass="exit" presetSubtype="0" fill="hold" nodeType="withEffect">
                                  <p:stCondLst>
                                    <p:cond delay="0"/>
                                  </p:stCondLst>
                                  <p:childTnLst>
                                    <p:anim calcmode="lin" valueType="num">
                                      <p:cBhvr>
                                        <p:cTn id="104" dur="500"/>
                                        <p:tgtEl>
                                          <p:spTgt spid="55"/>
                                        </p:tgtEl>
                                        <p:attrNameLst>
                                          <p:attrName>ppt_w</p:attrName>
                                        </p:attrNameLst>
                                      </p:cBhvr>
                                      <p:tavLst>
                                        <p:tav tm="0">
                                          <p:val>
                                            <p:strVal val="ppt_w"/>
                                          </p:val>
                                        </p:tav>
                                        <p:tav tm="100000">
                                          <p:val>
                                            <p:fltVal val="0"/>
                                          </p:val>
                                        </p:tav>
                                      </p:tavLst>
                                    </p:anim>
                                    <p:anim calcmode="lin" valueType="num">
                                      <p:cBhvr>
                                        <p:cTn id="105" dur="500"/>
                                        <p:tgtEl>
                                          <p:spTgt spid="55"/>
                                        </p:tgtEl>
                                        <p:attrNameLst>
                                          <p:attrName>ppt_h</p:attrName>
                                        </p:attrNameLst>
                                      </p:cBhvr>
                                      <p:tavLst>
                                        <p:tav tm="0">
                                          <p:val>
                                            <p:strVal val="ppt_h"/>
                                          </p:val>
                                        </p:tav>
                                        <p:tav tm="100000">
                                          <p:val>
                                            <p:fltVal val="0"/>
                                          </p:val>
                                        </p:tav>
                                      </p:tavLst>
                                    </p:anim>
                                    <p:animEffect transition="out" filter="fade">
                                      <p:cBhvr>
                                        <p:cTn id="106" dur="500"/>
                                        <p:tgtEl>
                                          <p:spTgt spid="55"/>
                                        </p:tgtEl>
                                      </p:cBhvr>
                                    </p:animEffect>
                                    <p:set>
                                      <p:cBhvr>
                                        <p:cTn id="107" dur="1" fill="hold">
                                          <p:stCondLst>
                                            <p:cond delay="499"/>
                                          </p:stCondLst>
                                        </p:cTn>
                                        <p:tgtEl>
                                          <p:spTgt spid="55"/>
                                        </p:tgtEl>
                                        <p:attrNameLst>
                                          <p:attrName>style.visibility</p:attrName>
                                        </p:attrNameLst>
                                      </p:cBhvr>
                                      <p:to>
                                        <p:strVal val="hidden"/>
                                      </p:to>
                                    </p:set>
                                  </p:childTnLst>
                                </p:cTn>
                              </p:par>
                              <p:par>
                                <p:cTn id="108" presetID="53" presetClass="exit" presetSubtype="0" fill="hold" nodeType="withEffect">
                                  <p:stCondLst>
                                    <p:cond delay="0"/>
                                  </p:stCondLst>
                                  <p:childTnLst>
                                    <p:anim calcmode="lin" valueType="num">
                                      <p:cBhvr>
                                        <p:cTn id="109" dur="500"/>
                                        <p:tgtEl>
                                          <p:spTgt spid="57"/>
                                        </p:tgtEl>
                                        <p:attrNameLst>
                                          <p:attrName>ppt_w</p:attrName>
                                        </p:attrNameLst>
                                      </p:cBhvr>
                                      <p:tavLst>
                                        <p:tav tm="0">
                                          <p:val>
                                            <p:strVal val="ppt_w"/>
                                          </p:val>
                                        </p:tav>
                                        <p:tav tm="100000">
                                          <p:val>
                                            <p:fltVal val="0"/>
                                          </p:val>
                                        </p:tav>
                                      </p:tavLst>
                                    </p:anim>
                                    <p:anim calcmode="lin" valueType="num">
                                      <p:cBhvr>
                                        <p:cTn id="110" dur="500"/>
                                        <p:tgtEl>
                                          <p:spTgt spid="57"/>
                                        </p:tgtEl>
                                        <p:attrNameLst>
                                          <p:attrName>ppt_h</p:attrName>
                                        </p:attrNameLst>
                                      </p:cBhvr>
                                      <p:tavLst>
                                        <p:tav tm="0">
                                          <p:val>
                                            <p:strVal val="ppt_h"/>
                                          </p:val>
                                        </p:tav>
                                        <p:tav tm="100000">
                                          <p:val>
                                            <p:fltVal val="0"/>
                                          </p:val>
                                        </p:tav>
                                      </p:tavLst>
                                    </p:anim>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53" presetClass="exit" presetSubtype="0" fill="hold" grpId="1" nodeType="withEffect">
                                  <p:stCondLst>
                                    <p:cond delay="0"/>
                                  </p:stCondLst>
                                  <p:childTnLst>
                                    <p:anim calcmode="lin" valueType="num">
                                      <p:cBhvr>
                                        <p:cTn id="114" dur="500"/>
                                        <p:tgtEl>
                                          <p:spTgt spid="59"/>
                                        </p:tgtEl>
                                        <p:attrNameLst>
                                          <p:attrName>ppt_w</p:attrName>
                                        </p:attrNameLst>
                                      </p:cBhvr>
                                      <p:tavLst>
                                        <p:tav tm="0">
                                          <p:val>
                                            <p:strVal val="ppt_w"/>
                                          </p:val>
                                        </p:tav>
                                        <p:tav tm="100000">
                                          <p:val>
                                            <p:fltVal val="0"/>
                                          </p:val>
                                        </p:tav>
                                      </p:tavLst>
                                    </p:anim>
                                    <p:anim calcmode="lin" valueType="num">
                                      <p:cBhvr>
                                        <p:cTn id="115" dur="500"/>
                                        <p:tgtEl>
                                          <p:spTgt spid="59"/>
                                        </p:tgtEl>
                                        <p:attrNameLst>
                                          <p:attrName>ppt_h</p:attrName>
                                        </p:attrNameLst>
                                      </p:cBhvr>
                                      <p:tavLst>
                                        <p:tav tm="0">
                                          <p:val>
                                            <p:strVal val="ppt_h"/>
                                          </p:val>
                                        </p:tav>
                                        <p:tav tm="100000">
                                          <p:val>
                                            <p:fltVal val="0"/>
                                          </p:val>
                                        </p:tav>
                                      </p:tavLst>
                                    </p:anim>
                                    <p:animEffect transition="out" filter="fade">
                                      <p:cBhvr>
                                        <p:cTn id="116" dur="500"/>
                                        <p:tgtEl>
                                          <p:spTgt spid="59"/>
                                        </p:tgtEl>
                                      </p:cBhvr>
                                    </p:animEffect>
                                    <p:set>
                                      <p:cBhvr>
                                        <p:cTn id="117"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53" grpId="0"/>
      <p:bldP spid="53" grpId="1"/>
      <p:bldP spid="59" grpId="0"/>
      <p:bldP spid="5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pic>
        <p:nvPicPr>
          <p:cNvPr id="1026" name="Picture 2" descr="Solomon's Temple"/>
          <p:cNvPicPr>
            <a:picLocks noChangeAspect="1" noChangeArrowheads="1"/>
          </p:cNvPicPr>
          <p:nvPr/>
        </p:nvPicPr>
        <p:blipFill>
          <a:blip r:embed="rId3" cstate="print"/>
          <a:srcRect/>
          <a:stretch>
            <a:fillRect/>
          </a:stretch>
        </p:blipFill>
        <p:spPr bwMode="auto">
          <a:xfrm>
            <a:off x="1223151" y="998615"/>
            <a:ext cx="6680140" cy="4523412"/>
          </a:xfrm>
          <a:prstGeom prst="rect">
            <a:avLst/>
          </a:prstGeom>
          <a:noFill/>
          <a:effectLst>
            <a:softEdge rad="1270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1026"/>
                                        </p:tgtEl>
                                        <p:attrNameLst>
                                          <p:attrName>ppt_w</p:attrName>
                                        </p:attrNameLst>
                                      </p:cBhvr>
                                      <p:tavLst>
                                        <p:tav tm="0">
                                          <p:val>
                                            <p:strVal val="ppt_w"/>
                                          </p:val>
                                        </p:tav>
                                        <p:tav tm="100000">
                                          <p:val>
                                            <p:fltVal val="0"/>
                                          </p:val>
                                        </p:tav>
                                      </p:tavLst>
                                    </p:anim>
                                    <p:anim calcmode="lin" valueType="num">
                                      <p:cBhvr>
                                        <p:cTn id="14" dur="500"/>
                                        <p:tgtEl>
                                          <p:spTgt spid="1026"/>
                                        </p:tgtEl>
                                        <p:attrNameLst>
                                          <p:attrName>ppt_h</p:attrName>
                                        </p:attrNameLst>
                                      </p:cBhvr>
                                      <p:tavLst>
                                        <p:tav tm="0">
                                          <p:val>
                                            <p:strVal val="ppt_h"/>
                                          </p:val>
                                        </p:tav>
                                        <p:tav tm="100000">
                                          <p:val>
                                            <p:fltVal val="0"/>
                                          </p:val>
                                        </p:tav>
                                      </p:tavLst>
                                    </p:anim>
                                    <p:animEffect transition="out" filter="fade">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pic>
        <p:nvPicPr>
          <p:cNvPr id="6" name="Picture 5" descr="Israel3.bmp"/>
          <p:cNvPicPr>
            <a:picLocks noChangeAspect="1"/>
          </p:cNvPicPr>
          <p:nvPr/>
        </p:nvPicPr>
        <p:blipFill>
          <a:blip r:embed="rId3" cstate="print"/>
          <a:srcRect l="7320" t="14647" b="12101"/>
          <a:stretch>
            <a:fillRect/>
          </a:stretch>
        </p:blipFill>
        <p:spPr>
          <a:xfrm>
            <a:off x="1235031" y="982232"/>
            <a:ext cx="6678563" cy="4575420"/>
          </a:xfrm>
          <a:prstGeom prst="rect">
            <a:avLst/>
          </a:prstGeom>
          <a:effectLst>
            <a:softEdge rad="127000"/>
          </a:effectLst>
        </p:spPr>
      </p:pic>
      <p:grpSp>
        <p:nvGrpSpPr>
          <p:cNvPr id="10" name="Group 9"/>
          <p:cNvGrpSpPr/>
          <p:nvPr/>
        </p:nvGrpSpPr>
        <p:grpSpPr>
          <a:xfrm>
            <a:off x="3420094" y="3550723"/>
            <a:ext cx="1674421" cy="521046"/>
            <a:chOff x="3420094" y="3550723"/>
            <a:chExt cx="1674421" cy="521046"/>
          </a:xfrm>
        </p:grpSpPr>
        <p:sp>
          <p:nvSpPr>
            <p:cNvPr id="7" name="Oval 6"/>
            <p:cNvSpPr/>
            <p:nvPr/>
          </p:nvSpPr>
          <p:spPr>
            <a:xfrm>
              <a:off x="4381992" y="3550723"/>
              <a:ext cx="71252" cy="712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0094" y="3610104"/>
              <a:ext cx="1674421"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j-lt"/>
                </a:rPr>
                <a:t>Jerusalem</a:t>
              </a:r>
              <a:endParaRPr lang="en-US" sz="2400" dirty="0">
                <a:solidFill>
                  <a:schemeClr val="bg1"/>
                </a:solidFill>
                <a:effectLst>
                  <a:outerShdw blurRad="38100" dist="38100" dir="2700000" algn="tl">
                    <a:srgbClr val="000000">
                      <a:alpha val="43137"/>
                    </a:srgbClr>
                  </a:outerShdw>
                </a:effectLst>
                <a:latin typeface="+mj-lt"/>
              </a:endParaRPr>
            </a:p>
          </p:txBody>
        </p:sp>
      </p:grpSp>
      <p:sp>
        <p:nvSpPr>
          <p:cNvPr id="15" name="Freeform 14"/>
          <p:cNvSpPr/>
          <p:nvPr/>
        </p:nvSpPr>
        <p:spPr>
          <a:xfrm>
            <a:off x="4440025" y="2639505"/>
            <a:ext cx="466627" cy="956821"/>
          </a:xfrm>
          <a:custGeom>
            <a:avLst/>
            <a:gdLst>
              <a:gd name="connsiteX0" fmla="*/ 466627 w 466627"/>
              <a:gd name="connsiteY0" fmla="*/ 0 h 956821"/>
              <a:gd name="connsiteX1" fmla="*/ 447773 w 466627"/>
              <a:gd name="connsiteY1" fmla="*/ 75415 h 956821"/>
              <a:gd name="connsiteX2" fmla="*/ 414779 w 466627"/>
              <a:gd name="connsiteY2" fmla="*/ 164969 h 956821"/>
              <a:gd name="connsiteX3" fmla="*/ 395926 w 466627"/>
              <a:gd name="connsiteY3" fmla="*/ 249810 h 956821"/>
              <a:gd name="connsiteX4" fmla="*/ 381785 w 466627"/>
              <a:gd name="connsiteY4" fmla="*/ 372359 h 956821"/>
              <a:gd name="connsiteX5" fmla="*/ 367645 w 466627"/>
              <a:gd name="connsiteY5" fmla="*/ 523188 h 956821"/>
              <a:gd name="connsiteX6" fmla="*/ 367645 w 466627"/>
              <a:gd name="connsiteY6" fmla="*/ 598602 h 956821"/>
              <a:gd name="connsiteX7" fmla="*/ 367645 w 466627"/>
              <a:gd name="connsiteY7" fmla="*/ 730577 h 956821"/>
              <a:gd name="connsiteX8" fmla="*/ 353505 w 466627"/>
              <a:gd name="connsiteY8" fmla="*/ 801279 h 956821"/>
              <a:gd name="connsiteX9" fmla="*/ 329938 w 466627"/>
              <a:gd name="connsiteY9" fmla="*/ 867266 h 956821"/>
              <a:gd name="connsiteX10" fmla="*/ 282804 w 466627"/>
              <a:gd name="connsiteY10" fmla="*/ 895547 h 956821"/>
              <a:gd name="connsiteX11" fmla="*/ 207389 w 466627"/>
              <a:gd name="connsiteY11" fmla="*/ 909687 h 956821"/>
              <a:gd name="connsiteX12" fmla="*/ 141402 w 466627"/>
              <a:gd name="connsiteY12" fmla="*/ 956821 h 956821"/>
              <a:gd name="connsiteX13" fmla="*/ 70701 w 466627"/>
              <a:gd name="connsiteY13" fmla="*/ 956821 h 956821"/>
              <a:gd name="connsiteX14" fmla="*/ 0 w 466627"/>
              <a:gd name="connsiteY14" fmla="*/ 956821 h 95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6627" h="956821">
                <a:moveTo>
                  <a:pt x="466627" y="0"/>
                </a:moveTo>
                <a:lnTo>
                  <a:pt x="447773" y="75415"/>
                </a:lnTo>
                <a:lnTo>
                  <a:pt x="414779" y="164969"/>
                </a:lnTo>
                <a:lnTo>
                  <a:pt x="395926" y="249810"/>
                </a:lnTo>
                <a:lnTo>
                  <a:pt x="381785" y="372359"/>
                </a:lnTo>
                <a:lnTo>
                  <a:pt x="367645" y="523188"/>
                </a:lnTo>
                <a:lnTo>
                  <a:pt x="367645" y="598602"/>
                </a:lnTo>
                <a:lnTo>
                  <a:pt x="367645" y="730577"/>
                </a:lnTo>
                <a:lnTo>
                  <a:pt x="353505" y="801279"/>
                </a:lnTo>
                <a:lnTo>
                  <a:pt x="329938" y="867266"/>
                </a:lnTo>
                <a:lnTo>
                  <a:pt x="282804" y="895547"/>
                </a:lnTo>
                <a:lnTo>
                  <a:pt x="207389" y="909687"/>
                </a:lnTo>
                <a:lnTo>
                  <a:pt x="141402" y="956821"/>
                </a:lnTo>
                <a:lnTo>
                  <a:pt x="70701" y="956821"/>
                </a:lnTo>
                <a:lnTo>
                  <a:pt x="0" y="956821"/>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13"/>
          <p:cNvGrpSpPr/>
          <p:nvPr/>
        </p:nvGrpSpPr>
        <p:grpSpPr>
          <a:xfrm>
            <a:off x="4415619" y="2171254"/>
            <a:ext cx="1674421" cy="510621"/>
            <a:chOff x="4415619" y="2171254"/>
            <a:chExt cx="1674421" cy="510621"/>
          </a:xfrm>
        </p:grpSpPr>
        <p:sp>
          <p:nvSpPr>
            <p:cNvPr id="12" name="Oval 11"/>
            <p:cNvSpPr/>
            <p:nvPr/>
          </p:nvSpPr>
          <p:spPr>
            <a:xfrm>
              <a:off x="4878767" y="2610623"/>
              <a:ext cx="71252" cy="712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15619" y="2171254"/>
              <a:ext cx="1674421"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j-lt"/>
                </a:rPr>
                <a:t>Succoth</a:t>
              </a:r>
              <a:endParaRPr lang="en-US" sz="2400" dirty="0">
                <a:solidFill>
                  <a:schemeClr val="bg1"/>
                </a:solidFill>
                <a:effectLst>
                  <a:outerShdw blurRad="38100" dist="38100" dir="2700000" algn="tl">
                    <a:srgbClr val="000000">
                      <a:alpha val="43137"/>
                    </a:srgbClr>
                  </a:outerShdw>
                </a:effectLst>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1500"/>
                            </p:stCondLst>
                            <p:childTnLst>
                              <p:par>
                                <p:cTn id="21" presetID="53"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6" name="TextBox 15"/>
          <p:cNvSpPr txBox="1"/>
          <p:nvPr/>
        </p:nvSpPr>
        <p:spPr>
          <a:xfrm>
            <a:off x="457200" y="1144075"/>
            <a:ext cx="2667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Eras Demi ITC" pitchFamily="34" charset="0"/>
              </a:rPr>
              <a:t>1Chronicles</a:t>
            </a:r>
          </a:p>
        </p:txBody>
      </p:sp>
      <p:sp>
        <p:nvSpPr>
          <p:cNvPr id="18" name="TextBox 17"/>
          <p:cNvSpPr txBox="1"/>
          <p:nvPr/>
        </p:nvSpPr>
        <p:spPr>
          <a:xfrm>
            <a:off x="3429000" y="990600"/>
            <a:ext cx="52578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Eras Demi ITC" pitchFamily="34" charset="0"/>
              </a:rPr>
              <a:t>1 Samuel</a:t>
            </a:r>
          </a:p>
          <a:p>
            <a:r>
              <a:rPr lang="en-US" sz="3200" dirty="0" smtClean="0">
                <a:effectLst>
                  <a:outerShdw blurRad="38100" dist="38100" dir="2700000" algn="tl">
                    <a:srgbClr val="000000">
                      <a:alpha val="43137"/>
                    </a:srgbClr>
                  </a:outerShdw>
                </a:effectLst>
                <a:latin typeface="Eras Demi ITC" pitchFamily="34" charset="0"/>
              </a:rPr>
              <a:t>2 Samuel</a:t>
            </a:r>
            <a:endParaRPr lang="en-US" sz="3200" dirty="0">
              <a:effectLst>
                <a:outerShdw blurRad="38100" dist="38100" dir="2700000" algn="tl">
                  <a:srgbClr val="000000">
                    <a:alpha val="43137"/>
                  </a:srgbClr>
                </a:outerShdw>
              </a:effectLst>
              <a:latin typeface="Eras Demi ITC" pitchFamily="34" charset="0"/>
            </a:endParaRPr>
          </a:p>
        </p:txBody>
      </p:sp>
      <p:sp>
        <p:nvSpPr>
          <p:cNvPr id="19" name="TextBox 18"/>
          <p:cNvSpPr txBox="1"/>
          <p:nvPr/>
        </p:nvSpPr>
        <p:spPr>
          <a:xfrm>
            <a:off x="457200" y="2133600"/>
            <a:ext cx="25908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Eras Demi ITC" pitchFamily="34" charset="0"/>
              </a:rPr>
              <a:t>2 Chronicles</a:t>
            </a:r>
            <a:endParaRPr lang="en-US" sz="3200" dirty="0">
              <a:effectLst>
                <a:outerShdw blurRad="38100" dist="38100" dir="2700000" algn="tl">
                  <a:srgbClr val="000000">
                    <a:alpha val="43137"/>
                  </a:srgbClr>
                </a:outerShdw>
              </a:effectLst>
              <a:latin typeface="Eras Demi ITC" pitchFamily="34" charset="0"/>
            </a:endParaRPr>
          </a:p>
        </p:txBody>
      </p:sp>
      <p:sp>
        <p:nvSpPr>
          <p:cNvPr id="20" name="TextBox 19"/>
          <p:cNvSpPr txBox="1"/>
          <p:nvPr/>
        </p:nvSpPr>
        <p:spPr>
          <a:xfrm>
            <a:off x="3429000" y="1977707"/>
            <a:ext cx="3352800" cy="1077218"/>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Eras Demi ITC" pitchFamily="34" charset="0"/>
              </a:rPr>
              <a:t>1 Kings</a:t>
            </a:r>
          </a:p>
          <a:p>
            <a:r>
              <a:rPr lang="en-US" sz="3200" dirty="0" smtClean="0">
                <a:effectLst>
                  <a:outerShdw blurRad="38100" dist="38100" dir="2700000" algn="tl">
                    <a:srgbClr val="000000">
                      <a:alpha val="43137"/>
                    </a:srgbClr>
                  </a:outerShdw>
                </a:effectLst>
                <a:latin typeface="Eras Demi ITC" pitchFamily="34" charset="0"/>
              </a:rPr>
              <a:t>2 Kings</a:t>
            </a:r>
            <a:endParaRPr lang="en-US" sz="3200" dirty="0">
              <a:effectLst>
                <a:outerShdw blurRad="38100" dist="38100" dir="2700000" algn="tl">
                  <a:srgbClr val="000000">
                    <a:alpha val="43137"/>
                  </a:srgbClr>
                </a:outerShdw>
              </a:effectLst>
              <a:latin typeface="Eras Demi ITC" pitchFamily="34" charset="0"/>
            </a:endParaRPr>
          </a:p>
        </p:txBody>
      </p:sp>
      <p:sp>
        <p:nvSpPr>
          <p:cNvPr id="21" name="Right Brace 20"/>
          <p:cNvSpPr/>
          <p:nvPr/>
        </p:nvSpPr>
        <p:spPr>
          <a:xfrm>
            <a:off x="3048000" y="1066800"/>
            <a:ext cx="304800" cy="762000"/>
          </a:xfrm>
          <a:prstGeom prst="rightBrac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a:off x="3048000" y="2093025"/>
            <a:ext cx="304800" cy="762000"/>
          </a:xfrm>
          <a:prstGeom prst="rightBrac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Horizontal)">
                                      <p:cBhvr>
                                        <p:cTn id="20" dur="500"/>
                                        <p:tgtEl>
                                          <p:spTgt spid="21"/>
                                        </p:tgtEl>
                                      </p:cBhvr>
                                    </p:animEffect>
                                  </p:childTnLst>
                                </p:cTn>
                              </p:par>
                            </p:childTnLst>
                          </p:cTn>
                        </p:par>
                        <p:par>
                          <p:cTn id="21" fill="hold">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Horizontal)">
                                      <p:cBhvr>
                                        <p:cTn id="31" dur="500"/>
                                        <p:tgtEl>
                                          <p:spTgt spid="22"/>
                                        </p:tgtEl>
                                      </p:cBhvr>
                                    </p:animEffect>
                                  </p:childTnLst>
                                </p:cTn>
                              </p:par>
                            </p:childTnLst>
                          </p:cTn>
                        </p:par>
                        <p:par>
                          <p:cTn id="32" fill="hold">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0" fill="hold" grpId="1" nodeType="clickEffect">
                                  <p:stCondLst>
                                    <p:cond delay="0"/>
                                  </p:stCondLst>
                                  <p:childTnLst>
                                    <p:anim calcmode="lin" valueType="num">
                                      <p:cBhvr>
                                        <p:cTn id="41" dur="500"/>
                                        <p:tgtEl>
                                          <p:spTgt spid="16"/>
                                        </p:tgtEl>
                                        <p:attrNameLst>
                                          <p:attrName>ppt_w</p:attrName>
                                        </p:attrNameLst>
                                      </p:cBhvr>
                                      <p:tavLst>
                                        <p:tav tm="0">
                                          <p:val>
                                            <p:strVal val="ppt_w"/>
                                          </p:val>
                                        </p:tav>
                                        <p:tav tm="100000">
                                          <p:val>
                                            <p:fltVal val="0"/>
                                          </p:val>
                                        </p:tav>
                                      </p:tavLst>
                                    </p:anim>
                                    <p:anim calcmode="lin" valueType="num">
                                      <p:cBhvr>
                                        <p:cTn id="42" dur="500"/>
                                        <p:tgtEl>
                                          <p:spTgt spid="16"/>
                                        </p:tgtEl>
                                        <p:attrNameLst>
                                          <p:attrName>ppt_h</p:attrName>
                                        </p:attrNameLst>
                                      </p:cBhvr>
                                      <p:tavLst>
                                        <p:tav tm="0">
                                          <p:val>
                                            <p:strVal val="ppt_h"/>
                                          </p:val>
                                        </p:tav>
                                        <p:tav tm="100000">
                                          <p:val>
                                            <p:fltVal val="0"/>
                                          </p:val>
                                        </p:tav>
                                      </p:tavLst>
                                    </p:anim>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18"/>
                                        </p:tgtEl>
                                        <p:attrNameLst>
                                          <p:attrName>ppt_w</p:attrName>
                                        </p:attrNameLst>
                                      </p:cBhvr>
                                      <p:tavLst>
                                        <p:tav tm="0">
                                          <p:val>
                                            <p:strVal val="ppt_w"/>
                                          </p:val>
                                        </p:tav>
                                        <p:tav tm="100000">
                                          <p:val>
                                            <p:fltVal val="0"/>
                                          </p:val>
                                        </p:tav>
                                      </p:tavLst>
                                    </p:anim>
                                    <p:anim calcmode="lin" valueType="num">
                                      <p:cBhvr>
                                        <p:cTn id="47" dur="500"/>
                                        <p:tgtEl>
                                          <p:spTgt spid="18"/>
                                        </p:tgtEl>
                                        <p:attrNameLst>
                                          <p:attrName>ppt_h</p:attrName>
                                        </p:attrNameLst>
                                      </p:cBhvr>
                                      <p:tavLst>
                                        <p:tav tm="0">
                                          <p:val>
                                            <p:strVal val="ppt_h"/>
                                          </p:val>
                                        </p:tav>
                                        <p:tav tm="100000">
                                          <p:val>
                                            <p:fltVal val="0"/>
                                          </p:val>
                                        </p:tav>
                                      </p:tavLst>
                                    </p:anim>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53" presetClass="exit" presetSubtype="0" fill="hold" grpId="1" nodeType="withEffect">
                                  <p:stCondLst>
                                    <p:cond delay="0"/>
                                  </p:stCondLst>
                                  <p:childTnLst>
                                    <p:anim calcmode="lin" valueType="num">
                                      <p:cBhvr>
                                        <p:cTn id="51" dur="500"/>
                                        <p:tgtEl>
                                          <p:spTgt spid="19"/>
                                        </p:tgtEl>
                                        <p:attrNameLst>
                                          <p:attrName>ppt_w</p:attrName>
                                        </p:attrNameLst>
                                      </p:cBhvr>
                                      <p:tavLst>
                                        <p:tav tm="0">
                                          <p:val>
                                            <p:strVal val="ppt_w"/>
                                          </p:val>
                                        </p:tav>
                                        <p:tav tm="100000">
                                          <p:val>
                                            <p:fltVal val="0"/>
                                          </p:val>
                                        </p:tav>
                                      </p:tavLst>
                                    </p:anim>
                                    <p:anim calcmode="lin" valueType="num">
                                      <p:cBhvr>
                                        <p:cTn id="52" dur="500"/>
                                        <p:tgtEl>
                                          <p:spTgt spid="19"/>
                                        </p:tgtEl>
                                        <p:attrNameLst>
                                          <p:attrName>ppt_h</p:attrName>
                                        </p:attrNameLst>
                                      </p:cBhvr>
                                      <p:tavLst>
                                        <p:tav tm="0">
                                          <p:val>
                                            <p:strVal val="ppt_h"/>
                                          </p:val>
                                        </p:tav>
                                        <p:tav tm="100000">
                                          <p:val>
                                            <p:fltVal val="0"/>
                                          </p:val>
                                        </p:tav>
                                      </p:tavLst>
                                    </p:anim>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par>
                                <p:cTn id="55" presetID="53" presetClass="exit" presetSubtype="0" fill="hold" grpId="1" nodeType="withEffect">
                                  <p:stCondLst>
                                    <p:cond delay="0"/>
                                  </p:stCondLst>
                                  <p:childTnLst>
                                    <p:anim calcmode="lin" valueType="num">
                                      <p:cBhvr>
                                        <p:cTn id="56" dur="500"/>
                                        <p:tgtEl>
                                          <p:spTgt spid="20"/>
                                        </p:tgtEl>
                                        <p:attrNameLst>
                                          <p:attrName>ppt_w</p:attrName>
                                        </p:attrNameLst>
                                      </p:cBhvr>
                                      <p:tavLst>
                                        <p:tav tm="0">
                                          <p:val>
                                            <p:strVal val="ppt_w"/>
                                          </p:val>
                                        </p:tav>
                                        <p:tav tm="100000">
                                          <p:val>
                                            <p:fltVal val="0"/>
                                          </p:val>
                                        </p:tav>
                                      </p:tavLst>
                                    </p:anim>
                                    <p:anim calcmode="lin" valueType="num">
                                      <p:cBhvr>
                                        <p:cTn id="57" dur="500"/>
                                        <p:tgtEl>
                                          <p:spTgt spid="20"/>
                                        </p:tgtEl>
                                        <p:attrNameLst>
                                          <p:attrName>ppt_h</p:attrName>
                                        </p:attrNameLst>
                                      </p:cBhvr>
                                      <p:tavLst>
                                        <p:tav tm="0">
                                          <p:val>
                                            <p:strVal val="ppt_h"/>
                                          </p:val>
                                        </p:tav>
                                        <p:tav tm="100000">
                                          <p:val>
                                            <p:fltVal val="0"/>
                                          </p:val>
                                        </p:tav>
                                      </p:tavLst>
                                    </p:anim>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53" presetClass="exit" presetSubtype="0" fill="hold" grpId="1" nodeType="withEffect">
                                  <p:stCondLst>
                                    <p:cond delay="0"/>
                                  </p:stCondLst>
                                  <p:childTnLst>
                                    <p:anim calcmode="lin" valueType="num">
                                      <p:cBhvr>
                                        <p:cTn id="61" dur="500"/>
                                        <p:tgtEl>
                                          <p:spTgt spid="21"/>
                                        </p:tgtEl>
                                        <p:attrNameLst>
                                          <p:attrName>ppt_w</p:attrName>
                                        </p:attrNameLst>
                                      </p:cBhvr>
                                      <p:tavLst>
                                        <p:tav tm="0">
                                          <p:val>
                                            <p:strVal val="ppt_w"/>
                                          </p:val>
                                        </p:tav>
                                        <p:tav tm="100000">
                                          <p:val>
                                            <p:fltVal val="0"/>
                                          </p:val>
                                        </p:tav>
                                      </p:tavLst>
                                    </p:anim>
                                    <p:anim calcmode="lin" valueType="num">
                                      <p:cBhvr>
                                        <p:cTn id="62" dur="500"/>
                                        <p:tgtEl>
                                          <p:spTgt spid="21"/>
                                        </p:tgtEl>
                                        <p:attrNameLst>
                                          <p:attrName>ppt_h</p:attrName>
                                        </p:attrNameLst>
                                      </p:cBhvr>
                                      <p:tavLst>
                                        <p:tav tm="0">
                                          <p:val>
                                            <p:strVal val="ppt_h"/>
                                          </p:val>
                                        </p:tav>
                                        <p:tav tm="100000">
                                          <p:val>
                                            <p:fltVal val="0"/>
                                          </p:val>
                                        </p:tav>
                                      </p:tavLst>
                                    </p:anim>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500"/>
                                        <p:tgtEl>
                                          <p:spTgt spid="22"/>
                                        </p:tgtEl>
                                        <p:attrNameLst>
                                          <p:attrName>ppt_w</p:attrName>
                                        </p:attrNameLst>
                                      </p:cBhvr>
                                      <p:tavLst>
                                        <p:tav tm="0">
                                          <p:val>
                                            <p:strVal val="ppt_w"/>
                                          </p:val>
                                        </p:tav>
                                        <p:tav tm="100000">
                                          <p:val>
                                            <p:fltVal val="0"/>
                                          </p:val>
                                        </p:tav>
                                      </p:tavLst>
                                    </p:anim>
                                    <p:anim calcmode="lin" valueType="num">
                                      <p:cBhvr>
                                        <p:cTn id="67" dur="500"/>
                                        <p:tgtEl>
                                          <p:spTgt spid="22"/>
                                        </p:tgtEl>
                                        <p:attrNameLst>
                                          <p:attrName>ppt_h</p:attrName>
                                        </p:attrNameLst>
                                      </p:cBhvr>
                                      <p:tavLst>
                                        <p:tav tm="0">
                                          <p:val>
                                            <p:strVal val="ppt_h"/>
                                          </p:val>
                                        </p:tav>
                                        <p:tav tm="100000">
                                          <p:val>
                                            <p:fltVal val="0"/>
                                          </p:val>
                                        </p:tav>
                                      </p:tavLst>
                                    </p:anim>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18" grpId="1"/>
      <p:bldP spid="19" grpId="0"/>
      <p:bldP spid="19" grpId="1"/>
      <p:bldP spid="20" grpId="0"/>
      <p:bldP spid="20" grpId="1"/>
      <p:bldP spid="21" grpId="0" animBg="1"/>
      <p:bldP spid="21" grpId="1" animBg="1"/>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4893647"/>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j-lt"/>
              </a:rPr>
              <a:t>Deut. 17:14-17 ~ </a:t>
            </a:r>
            <a:r>
              <a:rPr lang="en-US" sz="2400" baseline="30000" dirty="0" smtClean="0">
                <a:effectLst>
                  <a:outerShdw blurRad="38100" dist="38100" dir="2700000" algn="tl">
                    <a:srgbClr val="000000">
                      <a:alpha val="43137"/>
                    </a:srgbClr>
                  </a:outerShdw>
                </a:effectLst>
                <a:latin typeface="+mj-lt"/>
              </a:rPr>
              <a:t>14</a:t>
            </a:r>
            <a:r>
              <a:rPr lang="en-US" sz="2400" dirty="0" smtClean="0">
                <a:effectLst>
                  <a:outerShdw blurRad="38100" dist="38100" dir="2700000" algn="tl">
                    <a:srgbClr val="000000">
                      <a:alpha val="43137"/>
                    </a:srgbClr>
                  </a:outerShdw>
                </a:effectLst>
                <a:latin typeface="+mj-lt"/>
              </a:rPr>
              <a:t> </a:t>
            </a:r>
            <a:r>
              <a:rPr lang="en-US" sz="2400" dirty="0" smtClean="0">
                <a:solidFill>
                  <a:schemeClr val="bg1"/>
                </a:solidFill>
                <a:effectLst>
                  <a:outerShdw blurRad="38100" dist="38100" dir="2700000" algn="tl">
                    <a:srgbClr val="000000">
                      <a:alpha val="43137"/>
                    </a:srgbClr>
                  </a:outerShdw>
                </a:effectLst>
                <a:latin typeface="+mj-lt"/>
              </a:rPr>
              <a:t>When you come to the land which the LORD your God is giving you, and possess it and dwell in it, and say, ‘I will set a king over me like all the nations that are around me,’ </a:t>
            </a:r>
            <a:r>
              <a:rPr lang="en-US" sz="2400" baseline="30000" dirty="0" smtClean="0">
                <a:effectLst>
                  <a:outerShdw blurRad="38100" dist="38100" dir="2700000" algn="tl">
                    <a:srgbClr val="000000">
                      <a:alpha val="43137"/>
                    </a:srgbClr>
                  </a:outerShdw>
                </a:effectLst>
                <a:latin typeface="+mj-lt"/>
              </a:rPr>
              <a:t>15</a:t>
            </a:r>
            <a:r>
              <a:rPr lang="en-US" sz="2400" dirty="0" smtClean="0">
                <a:solidFill>
                  <a:schemeClr val="bg1"/>
                </a:solidFill>
                <a:effectLst>
                  <a:outerShdw blurRad="38100" dist="38100" dir="2700000" algn="tl">
                    <a:srgbClr val="000000">
                      <a:alpha val="43137"/>
                    </a:srgbClr>
                  </a:outerShdw>
                </a:effectLst>
                <a:latin typeface="+mj-lt"/>
              </a:rPr>
              <a:t> you shall surely set a king over you whom the LORD your God chooses; one from among your brethren you shall set as king over you; you may not set a foreigner over you, who is not your brother. </a:t>
            </a:r>
            <a:r>
              <a:rPr lang="en-US" sz="2400" baseline="30000" dirty="0" smtClean="0">
                <a:effectLst>
                  <a:outerShdw blurRad="38100" dist="38100" dir="2700000" algn="tl">
                    <a:srgbClr val="000000">
                      <a:alpha val="43137"/>
                    </a:srgbClr>
                  </a:outerShdw>
                </a:effectLst>
                <a:latin typeface="+mj-lt"/>
              </a:rPr>
              <a:t>16</a:t>
            </a:r>
            <a:r>
              <a:rPr lang="en-US" sz="2400" dirty="0" smtClean="0">
                <a:solidFill>
                  <a:schemeClr val="bg1"/>
                </a:solidFill>
                <a:effectLst>
                  <a:outerShdw blurRad="38100" dist="38100" dir="2700000" algn="tl">
                    <a:srgbClr val="000000">
                      <a:alpha val="43137"/>
                    </a:srgbClr>
                  </a:outerShdw>
                </a:effectLst>
                <a:latin typeface="+mj-lt"/>
              </a:rPr>
              <a:t> But he shall not multiply horses for himself, nor cause the people to return to Egypt to multiply horses, for the LORD has said to you, ‘You shall not return that way again.’ </a:t>
            </a:r>
            <a:r>
              <a:rPr lang="en-US" sz="2400" baseline="30000" dirty="0" smtClean="0">
                <a:effectLst>
                  <a:outerShdw blurRad="38100" dist="38100" dir="2700000" algn="tl">
                    <a:srgbClr val="000000">
                      <a:alpha val="43137"/>
                    </a:srgbClr>
                  </a:outerShdw>
                </a:effectLst>
                <a:latin typeface="+mj-lt"/>
              </a:rPr>
              <a:t>17</a:t>
            </a:r>
            <a:r>
              <a:rPr lang="en-US" sz="2400" dirty="0" smtClean="0">
                <a:solidFill>
                  <a:schemeClr val="bg1"/>
                </a:solidFill>
                <a:effectLst>
                  <a:outerShdw blurRad="38100" dist="38100" dir="2700000" algn="tl">
                    <a:srgbClr val="000000">
                      <a:alpha val="43137"/>
                    </a:srgbClr>
                  </a:outerShdw>
                </a:effectLst>
                <a:latin typeface="+mj-lt"/>
              </a:rPr>
              <a:t> Neither shall he multiply wives for himself, lest his heart turn away; nor shall he greatly multiply silver and gold for himself.</a:t>
            </a:r>
            <a:endParaRPr lang="en-US" sz="2400"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441062" y="914400"/>
            <a:ext cx="8229600" cy="452431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j-lt"/>
              </a:rPr>
              <a:t>Deut. 17:18-20 ~ </a:t>
            </a:r>
            <a:r>
              <a:rPr lang="en-US" sz="2400" baseline="30000" dirty="0" smtClean="0">
                <a:effectLst>
                  <a:outerShdw blurRad="38100" dist="38100" dir="2700000" algn="tl">
                    <a:srgbClr val="000000">
                      <a:alpha val="43137"/>
                    </a:srgbClr>
                  </a:outerShdw>
                </a:effectLst>
                <a:latin typeface="+mj-lt"/>
              </a:rPr>
              <a:t>18</a:t>
            </a:r>
            <a:r>
              <a:rPr lang="en-US" sz="2400" dirty="0" smtClean="0">
                <a:effectLst>
                  <a:outerShdw blurRad="38100" dist="38100" dir="2700000" algn="tl">
                    <a:srgbClr val="000000">
                      <a:alpha val="43137"/>
                    </a:srgbClr>
                  </a:outerShdw>
                </a:effectLst>
                <a:latin typeface="+mj-lt"/>
              </a:rPr>
              <a:t> </a:t>
            </a:r>
            <a:r>
              <a:rPr lang="en-US" sz="2400" dirty="0" smtClean="0">
                <a:solidFill>
                  <a:schemeClr val="bg1"/>
                </a:solidFill>
                <a:effectLst>
                  <a:outerShdw blurRad="38100" dist="38100" dir="2700000" algn="tl">
                    <a:srgbClr val="000000">
                      <a:alpha val="43137"/>
                    </a:srgbClr>
                  </a:outerShdw>
                </a:effectLst>
                <a:latin typeface="+mj-lt"/>
              </a:rPr>
              <a:t>Also it shall be, when he sits on the throne of his kingdom, that he shall write for himself a copy of this law in a book, from </a:t>
            </a:r>
            <a:r>
              <a:rPr lang="en-US" sz="2400" i="1" dirty="0" smtClean="0">
                <a:solidFill>
                  <a:schemeClr val="bg1"/>
                </a:solidFill>
                <a:effectLst>
                  <a:outerShdw blurRad="38100" dist="38100" dir="2700000" algn="tl">
                    <a:srgbClr val="000000">
                      <a:alpha val="43137"/>
                    </a:srgbClr>
                  </a:outerShdw>
                </a:effectLst>
                <a:latin typeface="+mj-lt"/>
              </a:rPr>
              <a:t>the one</a:t>
            </a:r>
            <a:r>
              <a:rPr lang="en-US" sz="2400" dirty="0" smtClean="0">
                <a:solidFill>
                  <a:schemeClr val="bg1"/>
                </a:solidFill>
                <a:effectLst>
                  <a:outerShdw blurRad="38100" dist="38100" dir="2700000" algn="tl">
                    <a:srgbClr val="000000">
                      <a:alpha val="43137"/>
                    </a:srgbClr>
                  </a:outerShdw>
                </a:effectLst>
                <a:latin typeface="+mj-lt"/>
              </a:rPr>
              <a:t> before the priests, the Levites. </a:t>
            </a:r>
            <a:r>
              <a:rPr lang="en-US" sz="2400" baseline="30000" dirty="0" smtClean="0">
                <a:effectLst>
                  <a:outerShdw blurRad="38100" dist="38100" dir="2700000" algn="tl">
                    <a:srgbClr val="000000">
                      <a:alpha val="43137"/>
                    </a:srgbClr>
                  </a:outerShdw>
                </a:effectLst>
                <a:latin typeface="+mj-lt"/>
              </a:rPr>
              <a:t>19</a:t>
            </a:r>
            <a:r>
              <a:rPr lang="en-US" sz="2400" dirty="0" smtClean="0">
                <a:effectLst>
                  <a:outerShdw blurRad="38100" dist="38100" dir="2700000" algn="tl">
                    <a:srgbClr val="000000">
                      <a:alpha val="43137"/>
                    </a:srgbClr>
                  </a:outerShdw>
                </a:effectLst>
                <a:latin typeface="+mj-lt"/>
              </a:rPr>
              <a:t> </a:t>
            </a:r>
            <a:r>
              <a:rPr lang="en-US" sz="2400" dirty="0" smtClean="0">
                <a:solidFill>
                  <a:schemeClr val="bg1"/>
                </a:solidFill>
                <a:effectLst>
                  <a:outerShdw blurRad="38100" dist="38100" dir="2700000" algn="tl">
                    <a:srgbClr val="000000">
                      <a:alpha val="43137"/>
                    </a:srgbClr>
                  </a:outerShdw>
                </a:effectLst>
                <a:latin typeface="+mj-lt"/>
              </a:rPr>
              <a:t>And it shall be with him, and he shall read it all the days of his life, that he may learn to fear the LORD his God and be careful to observe all the words of this law and these statutes, </a:t>
            </a:r>
            <a:r>
              <a:rPr lang="en-US" sz="2400" baseline="30000" dirty="0" smtClean="0">
                <a:effectLst>
                  <a:outerShdw blurRad="38100" dist="38100" dir="2700000" algn="tl">
                    <a:srgbClr val="000000">
                      <a:alpha val="43137"/>
                    </a:srgbClr>
                  </a:outerShdw>
                </a:effectLst>
                <a:latin typeface="+mj-lt"/>
              </a:rPr>
              <a:t>20</a:t>
            </a:r>
            <a:r>
              <a:rPr lang="en-US" sz="2400" dirty="0" smtClean="0">
                <a:effectLst>
                  <a:outerShdw blurRad="38100" dist="38100" dir="2700000" algn="tl">
                    <a:srgbClr val="000000">
                      <a:alpha val="43137"/>
                    </a:srgbClr>
                  </a:outerShdw>
                </a:effectLst>
                <a:latin typeface="+mj-lt"/>
              </a:rPr>
              <a:t> </a:t>
            </a:r>
            <a:r>
              <a:rPr lang="en-US" sz="2400" dirty="0" smtClean="0">
                <a:solidFill>
                  <a:schemeClr val="bg1"/>
                </a:solidFill>
                <a:effectLst>
                  <a:outerShdw blurRad="38100" dist="38100" dir="2700000" algn="tl">
                    <a:srgbClr val="000000">
                      <a:alpha val="43137"/>
                    </a:srgbClr>
                  </a:outerShdw>
                </a:effectLst>
                <a:latin typeface="+mj-lt"/>
              </a:rPr>
              <a:t>that his heart may not be lifted above his brethren, that he may not turn aside from the commandment </a:t>
            </a:r>
            <a:r>
              <a:rPr lang="en-US" sz="2400" i="1" dirty="0" smtClean="0">
                <a:solidFill>
                  <a:schemeClr val="bg1"/>
                </a:solidFill>
                <a:effectLst>
                  <a:outerShdw blurRad="38100" dist="38100" dir="2700000" algn="tl">
                    <a:srgbClr val="000000">
                      <a:alpha val="43137"/>
                    </a:srgbClr>
                  </a:outerShdw>
                </a:effectLst>
                <a:latin typeface="+mj-lt"/>
              </a:rPr>
              <a:t>to</a:t>
            </a:r>
            <a:r>
              <a:rPr lang="en-US" sz="2400" dirty="0" smtClean="0">
                <a:solidFill>
                  <a:schemeClr val="bg1"/>
                </a:solidFill>
                <a:effectLst>
                  <a:outerShdw blurRad="38100" dist="38100" dir="2700000" algn="tl">
                    <a:srgbClr val="000000">
                      <a:alpha val="43137"/>
                    </a:srgbClr>
                  </a:outerShdw>
                </a:effectLst>
                <a:latin typeface="+mj-lt"/>
              </a:rPr>
              <a:t> the right hand or </a:t>
            </a:r>
            <a:r>
              <a:rPr lang="en-US" sz="2400" i="1" dirty="0" smtClean="0">
                <a:solidFill>
                  <a:schemeClr val="bg1"/>
                </a:solidFill>
                <a:effectLst>
                  <a:outerShdw blurRad="38100" dist="38100" dir="2700000" algn="tl">
                    <a:srgbClr val="000000">
                      <a:alpha val="43137"/>
                    </a:srgbClr>
                  </a:outerShdw>
                </a:effectLst>
                <a:latin typeface="+mj-lt"/>
              </a:rPr>
              <a:t>to</a:t>
            </a:r>
            <a:r>
              <a:rPr lang="en-US" sz="2400" dirty="0" smtClean="0">
                <a:solidFill>
                  <a:schemeClr val="bg1"/>
                </a:solidFill>
                <a:effectLst>
                  <a:outerShdw blurRad="38100" dist="38100" dir="2700000" algn="tl">
                    <a:srgbClr val="000000">
                      <a:alpha val="43137"/>
                    </a:srgbClr>
                  </a:outerShdw>
                </a:effectLst>
                <a:latin typeface="+mj-lt"/>
              </a:rPr>
              <a:t> the left, and that he may prolong </a:t>
            </a:r>
            <a:r>
              <a:rPr lang="en-US" sz="2400" i="1" dirty="0" smtClean="0">
                <a:solidFill>
                  <a:schemeClr val="bg1"/>
                </a:solidFill>
                <a:effectLst>
                  <a:outerShdw blurRad="38100" dist="38100" dir="2700000" algn="tl">
                    <a:srgbClr val="000000">
                      <a:alpha val="43137"/>
                    </a:srgbClr>
                  </a:outerShdw>
                </a:effectLst>
                <a:latin typeface="+mj-lt"/>
              </a:rPr>
              <a:t>his</a:t>
            </a:r>
            <a:r>
              <a:rPr lang="en-US" sz="2400" dirty="0" smtClean="0">
                <a:solidFill>
                  <a:schemeClr val="bg1"/>
                </a:solidFill>
                <a:effectLst>
                  <a:outerShdw blurRad="38100" dist="38100" dir="2700000" algn="tl">
                    <a:srgbClr val="000000">
                      <a:alpha val="43137"/>
                    </a:srgbClr>
                  </a:outerShdw>
                </a:effectLst>
                <a:latin typeface="+mj-lt"/>
              </a:rPr>
              <a:t> days in his kingdom, he and his children in the midst of Israel.</a:t>
            </a:r>
          </a:p>
          <a:p>
            <a:endParaRPr lang="en-US" sz="2400" dirty="0">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Selected </a:t>
            </a:r>
            <a:r>
              <a:rPr lang="en-US" sz="3200" dirty="0" smtClean="0">
                <a:effectLst>
                  <a:outerShdw blurRad="38100" dist="38100" dir="2700000" algn="tl">
                    <a:srgbClr val="000000">
                      <a:alpha val="43137"/>
                    </a:srgbClr>
                  </a:outerShdw>
                </a:effectLst>
                <a:latin typeface="+mj-lt"/>
              </a:rPr>
              <a:t>~ KJV, </a:t>
            </a:r>
            <a:r>
              <a:rPr lang="en-US" sz="3200" dirty="0" smtClean="0">
                <a:solidFill>
                  <a:schemeClr val="bg1"/>
                </a:solidFill>
                <a:effectLst>
                  <a:outerShdw blurRad="38100" dist="38100" dir="2700000" algn="tl">
                    <a:srgbClr val="000000">
                      <a:alpha val="43137"/>
                    </a:srgbClr>
                  </a:outerShdw>
                </a:effectLst>
                <a:latin typeface="+mj-lt"/>
              </a:rPr>
              <a:t>told out</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584775"/>
          </a:xfrm>
          <a:prstGeom prst="rect">
            <a:avLst/>
          </a:prstGeom>
          <a:noFill/>
        </p:spPr>
        <p:txBody>
          <a:bodyPr wrap="square" rtlCol="0">
            <a:spAutoFit/>
          </a:bodyPr>
          <a:lstStyle/>
          <a:p>
            <a:r>
              <a:rPr lang="en-US" sz="3200" dirty="0" err="1" smtClean="0">
                <a:solidFill>
                  <a:schemeClr val="bg1"/>
                </a:solidFill>
                <a:effectLst>
                  <a:outerShdw blurRad="38100" dist="38100" dir="2700000" algn="tl">
                    <a:srgbClr val="000000">
                      <a:alpha val="43137"/>
                    </a:srgbClr>
                  </a:outerShdw>
                </a:effectLst>
                <a:latin typeface="+mj-lt"/>
              </a:rPr>
              <a:t>Kor</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&lt; 6 bushels</a:t>
            </a:r>
            <a:endParaRPr lang="en-US" sz="3200" dirty="0">
              <a:effectLst>
                <a:outerShdw blurRad="38100" dist="38100" dir="2700000" algn="tl">
                  <a:srgbClr val="000000">
                    <a:alpha val="43137"/>
                  </a:srgbClr>
                </a:outerShdw>
              </a:effectLst>
              <a:latin typeface="+mj-lt"/>
            </a:endParaRPr>
          </a:p>
        </p:txBody>
      </p:sp>
      <p:sp>
        <p:nvSpPr>
          <p:cNvPr id="6" name="TextBox 5"/>
          <p:cNvSpPr txBox="1"/>
          <p:nvPr/>
        </p:nvSpPr>
        <p:spPr>
          <a:xfrm>
            <a:off x="451104" y="1456944"/>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Bath </a:t>
            </a:r>
            <a:r>
              <a:rPr lang="en-US" sz="3200" dirty="0" smtClean="0">
                <a:effectLst>
                  <a:outerShdw blurRad="38100" dist="38100" dir="2700000" algn="tl">
                    <a:srgbClr val="000000">
                      <a:alpha val="43137"/>
                    </a:srgbClr>
                  </a:outerShdw>
                </a:effectLst>
                <a:latin typeface="+mj-lt"/>
              </a:rPr>
              <a:t>~ 5 – 8 gallons</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6"/>
                                        </p:tgtEl>
                                        <p:attrNameLst>
                                          <p:attrName>ppt_w</p:attrName>
                                        </p:attrNameLst>
                                      </p:cBhvr>
                                      <p:tavLst>
                                        <p:tav tm="0">
                                          <p:val>
                                            <p:strVal val="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fltVal val="0"/>
                                          </p:val>
                                        </p:tav>
                                      </p:tavLst>
                                    </p:anim>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4135" t="26786" r="6463" b="10119"/>
          <a:stretch>
            <a:fillRect/>
          </a:stretch>
        </p:blipFill>
        <p:spPr bwMode="auto">
          <a:xfrm>
            <a:off x="478971" y="936170"/>
            <a:ext cx="7874688" cy="4702629"/>
          </a:xfrm>
          <a:prstGeom prst="rect">
            <a:avLst/>
          </a:prstGeom>
          <a:noFill/>
          <a:ln w="9525">
            <a:noFill/>
            <a:miter lim="800000"/>
            <a:headEnd/>
            <a:tailEnd/>
          </a:ln>
          <a:effectLst>
            <a:softEdge rad="127000"/>
          </a:effectLst>
        </p:spPr>
      </p:pic>
      <p:sp>
        <p:nvSpPr>
          <p:cNvPr id="25" name="Freeform 24"/>
          <p:cNvSpPr/>
          <p:nvPr/>
        </p:nvSpPr>
        <p:spPr>
          <a:xfrm>
            <a:off x="4072128" y="1889760"/>
            <a:ext cx="2706624" cy="3730752"/>
          </a:xfrm>
          <a:custGeom>
            <a:avLst/>
            <a:gdLst>
              <a:gd name="connsiteX0" fmla="*/ 829056 w 2401824"/>
              <a:gd name="connsiteY0" fmla="*/ 268224 h 3584448"/>
              <a:gd name="connsiteX1" fmla="*/ 1560576 w 2401824"/>
              <a:gd name="connsiteY1" fmla="*/ 1121664 h 3584448"/>
              <a:gd name="connsiteX2" fmla="*/ 2072640 w 2401824"/>
              <a:gd name="connsiteY2" fmla="*/ 1743456 h 3584448"/>
              <a:gd name="connsiteX3" fmla="*/ 2365248 w 2401824"/>
              <a:gd name="connsiteY3" fmla="*/ 2609088 h 3584448"/>
              <a:gd name="connsiteX4" fmla="*/ 2401824 w 2401824"/>
              <a:gd name="connsiteY4" fmla="*/ 3328416 h 3584448"/>
              <a:gd name="connsiteX5" fmla="*/ 2353056 w 2401824"/>
              <a:gd name="connsiteY5" fmla="*/ 3547872 h 3584448"/>
              <a:gd name="connsiteX6" fmla="*/ 2328672 w 2401824"/>
              <a:gd name="connsiteY6" fmla="*/ 3584448 h 3584448"/>
              <a:gd name="connsiteX7" fmla="*/ 1621536 w 2401824"/>
              <a:gd name="connsiteY7" fmla="*/ 3572256 h 3584448"/>
              <a:gd name="connsiteX8" fmla="*/ 1560576 w 2401824"/>
              <a:gd name="connsiteY8" fmla="*/ 3157728 h 3584448"/>
              <a:gd name="connsiteX9" fmla="*/ 1524000 w 2401824"/>
              <a:gd name="connsiteY9" fmla="*/ 2767584 h 3584448"/>
              <a:gd name="connsiteX10" fmla="*/ 1377696 w 2401824"/>
              <a:gd name="connsiteY10" fmla="*/ 2304288 h 3584448"/>
              <a:gd name="connsiteX11" fmla="*/ 1024128 w 2401824"/>
              <a:gd name="connsiteY11" fmla="*/ 1719072 h 3584448"/>
              <a:gd name="connsiteX12" fmla="*/ 512064 w 2401824"/>
              <a:gd name="connsiteY12" fmla="*/ 1170432 h 3584448"/>
              <a:gd name="connsiteX13" fmla="*/ 243840 w 2401824"/>
              <a:gd name="connsiteY13" fmla="*/ 780288 h 3584448"/>
              <a:gd name="connsiteX14" fmla="*/ 0 w 2401824"/>
              <a:gd name="connsiteY14" fmla="*/ 268224 h 3584448"/>
              <a:gd name="connsiteX15" fmla="*/ 256032 w 2401824"/>
              <a:gd name="connsiteY15" fmla="*/ 0 h 3584448"/>
              <a:gd name="connsiteX16" fmla="*/ 694944 w 2401824"/>
              <a:gd name="connsiteY16" fmla="*/ 170688 h 3584448"/>
              <a:gd name="connsiteX17" fmla="*/ 829056 w 2401824"/>
              <a:gd name="connsiteY17" fmla="*/ 268224 h 358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01824" h="3584448">
                <a:moveTo>
                  <a:pt x="829056" y="268224"/>
                </a:moveTo>
                <a:lnTo>
                  <a:pt x="1560576" y="1121664"/>
                </a:lnTo>
                <a:lnTo>
                  <a:pt x="2072640" y="1743456"/>
                </a:lnTo>
                <a:lnTo>
                  <a:pt x="2365248" y="2609088"/>
                </a:lnTo>
                <a:lnTo>
                  <a:pt x="2401824" y="3328416"/>
                </a:lnTo>
                <a:lnTo>
                  <a:pt x="2353056" y="3547872"/>
                </a:lnTo>
                <a:lnTo>
                  <a:pt x="2328672" y="3584448"/>
                </a:lnTo>
                <a:lnTo>
                  <a:pt x="1621536" y="3572256"/>
                </a:lnTo>
                <a:lnTo>
                  <a:pt x="1560576" y="3157728"/>
                </a:lnTo>
                <a:lnTo>
                  <a:pt x="1524000" y="2767584"/>
                </a:lnTo>
                <a:lnTo>
                  <a:pt x="1377696" y="2304288"/>
                </a:lnTo>
                <a:lnTo>
                  <a:pt x="1024128" y="1719072"/>
                </a:lnTo>
                <a:lnTo>
                  <a:pt x="512064" y="1170432"/>
                </a:lnTo>
                <a:lnTo>
                  <a:pt x="243840" y="780288"/>
                </a:lnTo>
                <a:lnTo>
                  <a:pt x="0" y="268224"/>
                </a:lnTo>
                <a:lnTo>
                  <a:pt x="256032" y="0"/>
                </a:lnTo>
                <a:lnTo>
                  <a:pt x="694944" y="170688"/>
                </a:lnTo>
                <a:lnTo>
                  <a:pt x="829056" y="268224"/>
                </a:lnTo>
                <a:close/>
              </a:path>
            </a:pathLst>
          </a:custGeom>
          <a:solidFill>
            <a:schemeClr val="tx1">
              <a:alpha val="50196"/>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7" name="Freeform 6"/>
          <p:cNvSpPr/>
          <p:nvPr/>
        </p:nvSpPr>
        <p:spPr>
          <a:xfrm>
            <a:off x="4149306" y="3769743"/>
            <a:ext cx="1725283" cy="1216325"/>
          </a:xfrm>
          <a:custGeom>
            <a:avLst/>
            <a:gdLst>
              <a:gd name="connsiteX0" fmla="*/ 0 w 1725283"/>
              <a:gd name="connsiteY0" fmla="*/ 138023 h 1216325"/>
              <a:gd name="connsiteX1" fmla="*/ 664234 w 1725283"/>
              <a:gd name="connsiteY1" fmla="*/ 1216325 h 1216325"/>
              <a:gd name="connsiteX2" fmla="*/ 1725283 w 1725283"/>
              <a:gd name="connsiteY2" fmla="*/ 1043797 h 1216325"/>
              <a:gd name="connsiteX3" fmla="*/ 1026543 w 1725283"/>
              <a:gd name="connsiteY3" fmla="*/ 0 h 1216325"/>
              <a:gd name="connsiteX4" fmla="*/ 0 w 1725283"/>
              <a:gd name="connsiteY4" fmla="*/ 138023 h 121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283" h="1216325">
                <a:moveTo>
                  <a:pt x="0" y="138023"/>
                </a:moveTo>
                <a:lnTo>
                  <a:pt x="664234" y="1216325"/>
                </a:lnTo>
                <a:lnTo>
                  <a:pt x="1725283" y="1043797"/>
                </a:lnTo>
                <a:lnTo>
                  <a:pt x="1026543" y="0"/>
                </a:lnTo>
                <a:lnTo>
                  <a:pt x="0" y="138023"/>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82248" y="1962107"/>
            <a:ext cx="1604513"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j-lt"/>
              </a:rPr>
              <a:t>Golgotha</a:t>
            </a:r>
            <a:endParaRPr lang="en-US" sz="2400"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5362754" y="2378015"/>
            <a:ext cx="1604513" cy="830997"/>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mj-lt"/>
              </a:rPr>
              <a:t>Temple Mount</a:t>
            </a:r>
            <a:endParaRPr lang="en-US" sz="2400" dirty="0">
              <a:solidFill>
                <a:schemeClr val="bg1"/>
              </a:solidFill>
              <a:effectLst>
                <a:outerShdw blurRad="38100" dist="38100" dir="2700000" algn="tl">
                  <a:srgbClr val="000000">
                    <a:alpha val="43137"/>
                  </a:srgbClr>
                </a:outerShdw>
              </a:effectLst>
              <a:latin typeface="+mj-lt"/>
            </a:endParaRPr>
          </a:p>
        </p:txBody>
      </p:sp>
      <p:sp>
        <p:nvSpPr>
          <p:cNvPr id="18" name="Freeform 17"/>
          <p:cNvSpPr/>
          <p:nvPr/>
        </p:nvSpPr>
        <p:spPr>
          <a:xfrm>
            <a:off x="2579298" y="2751826"/>
            <a:ext cx="3355676" cy="2355012"/>
          </a:xfrm>
          <a:custGeom>
            <a:avLst/>
            <a:gdLst>
              <a:gd name="connsiteX0" fmla="*/ 3131389 w 3355676"/>
              <a:gd name="connsiteY0" fmla="*/ 2311880 h 2355012"/>
              <a:gd name="connsiteX1" fmla="*/ 3355676 w 3355676"/>
              <a:gd name="connsiteY1" fmla="*/ 2156604 h 2355012"/>
              <a:gd name="connsiteX2" fmla="*/ 3286664 w 3355676"/>
              <a:gd name="connsiteY2" fmla="*/ 1820174 h 2355012"/>
              <a:gd name="connsiteX3" fmla="*/ 3027872 w 3355676"/>
              <a:gd name="connsiteY3" fmla="*/ 1319842 h 2355012"/>
              <a:gd name="connsiteX4" fmla="*/ 2786332 w 3355676"/>
              <a:gd name="connsiteY4" fmla="*/ 983412 h 2355012"/>
              <a:gd name="connsiteX5" fmla="*/ 2544793 w 3355676"/>
              <a:gd name="connsiteY5" fmla="*/ 655608 h 2355012"/>
              <a:gd name="connsiteX6" fmla="*/ 2191110 w 3355676"/>
              <a:gd name="connsiteY6" fmla="*/ 284672 h 2355012"/>
              <a:gd name="connsiteX7" fmla="*/ 1811547 w 3355676"/>
              <a:gd name="connsiteY7" fmla="*/ 51759 h 2355012"/>
              <a:gd name="connsiteX8" fmla="*/ 1164566 w 3355676"/>
              <a:gd name="connsiteY8" fmla="*/ 8627 h 2355012"/>
              <a:gd name="connsiteX9" fmla="*/ 733245 w 3355676"/>
              <a:gd name="connsiteY9" fmla="*/ 0 h 2355012"/>
              <a:gd name="connsiteX10" fmla="*/ 405442 w 3355676"/>
              <a:gd name="connsiteY10" fmla="*/ 77638 h 2355012"/>
              <a:gd name="connsiteX11" fmla="*/ 138023 w 3355676"/>
              <a:gd name="connsiteY11" fmla="*/ 189782 h 2355012"/>
              <a:gd name="connsiteX12" fmla="*/ 0 w 3355676"/>
              <a:gd name="connsiteY12" fmla="*/ 301925 h 2355012"/>
              <a:gd name="connsiteX13" fmla="*/ 181155 w 3355676"/>
              <a:gd name="connsiteY13" fmla="*/ 698740 h 2355012"/>
              <a:gd name="connsiteX14" fmla="*/ 439947 w 3355676"/>
              <a:gd name="connsiteY14" fmla="*/ 767751 h 2355012"/>
              <a:gd name="connsiteX15" fmla="*/ 664234 w 3355676"/>
              <a:gd name="connsiteY15" fmla="*/ 836763 h 2355012"/>
              <a:gd name="connsiteX16" fmla="*/ 845389 w 3355676"/>
              <a:gd name="connsiteY16" fmla="*/ 1009291 h 2355012"/>
              <a:gd name="connsiteX17" fmla="*/ 1138687 w 3355676"/>
              <a:gd name="connsiteY17" fmla="*/ 1052423 h 2355012"/>
              <a:gd name="connsiteX18" fmla="*/ 1388853 w 3355676"/>
              <a:gd name="connsiteY18" fmla="*/ 1207699 h 2355012"/>
              <a:gd name="connsiteX19" fmla="*/ 1613140 w 3355676"/>
              <a:gd name="connsiteY19" fmla="*/ 1518249 h 2355012"/>
              <a:gd name="connsiteX20" fmla="*/ 1699404 w 3355676"/>
              <a:gd name="connsiteY20" fmla="*/ 1742536 h 2355012"/>
              <a:gd name="connsiteX21" fmla="*/ 1897811 w 3355676"/>
              <a:gd name="connsiteY21" fmla="*/ 2104846 h 2355012"/>
              <a:gd name="connsiteX22" fmla="*/ 2096219 w 3355676"/>
              <a:gd name="connsiteY22" fmla="*/ 2346385 h 2355012"/>
              <a:gd name="connsiteX23" fmla="*/ 2475781 w 3355676"/>
              <a:gd name="connsiteY23" fmla="*/ 2355012 h 2355012"/>
              <a:gd name="connsiteX24" fmla="*/ 2812211 w 3355676"/>
              <a:gd name="connsiteY24" fmla="*/ 2329132 h 2355012"/>
              <a:gd name="connsiteX25" fmla="*/ 3045125 w 3355676"/>
              <a:gd name="connsiteY25" fmla="*/ 2311880 h 2355012"/>
              <a:gd name="connsiteX26" fmla="*/ 3131389 w 3355676"/>
              <a:gd name="connsiteY26" fmla="*/ 2311880 h 235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55676" h="2355012">
                <a:moveTo>
                  <a:pt x="3131389" y="2311880"/>
                </a:moveTo>
                <a:lnTo>
                  <a:pt x="3355676" y="2156604"/>
                </a:lnTo>
                <a:lnTo>
                  <a:pt x="3286664" y="1820174"/>
                </a:lnTo>
                <a:lnTo>
                  <a:pt x="3027872" y="1319842"/>
                </a:lnTo>
                <a:lnTo>
                  <a:pt x="2786332" y="983412"/>
                </a:lnTo>
                <a:lnTo>
                  <a:pt x="2544793" y="655608"/>
                </a:lnTo>
                <a:lnTo>
                  <a:pt x="2191110" y="284672"/>
                </a:lnTo>
                <a:lnTo>
                  <a:pt x="1811547" y="51759"/>
                </a:lnTo>
                <a:lnTo>
                  <a:pt x="1164566" y="8627"/>
                </a:lnTo>
                <a:lnTo>
                  <a:pt x="733245" y="0"/>
                </a:lnTo>
                <a:lnTo>
                  <a:pt x="405442" y="77638"/>
                </a:lnTo>
                <a:lnTo>
                  <a:pt x="138023" y="189782"/>
                </a:lnTo>
                <a:lnTo>
                  <a:pt x="0" y="301925"/>
                </a:lnTo>
                <a:lnTo>
                  <a:pt x="181155" y="698740"/>
                </a:lnTo>
                <a:lnTo>
                  <a:pt x="439947" y="767751"/>
                </a:lnTo>
                <a:lnTo>
                  <a:pt x="664234" y="836763"/>
                </a:lnTo>
                <a:lnTo>
                  <a:pt x="845389" y="1009291"/>
                </a:lnTo>
                <a:lnTo>
                  <a:pt x="1138687" y="1052423"/>
                </a:lnTo>
                <a:lnTo>
                  <a:pt x="1388853" y="1207699"/>
                </a:lnTo>
                <a:lnTo>
                  <a:pt x="1613140" y="1518249"/>
                </a:lnTo>
                <a:lnTo>
                  <a:pt x="1699404" y="1742536"/>
                </a:lnTo>
                <a:lnTo>
                  <a:pt x="1897811" y="2104846"/>
                </a:lnTo>
                <a:lnTo>
                  <a:pt x="2096219" y="2346385"/>
                </a:lnTo>
                <a:lnTo>
                  <a:pt x="2475781" y="2355012"/>
                </a:lnTo>
                <a:lnTo>
                  <a:pt x="2812211" y="2329132"/>
                </a:lnTo>
                <a:lnTo>
                  <a:pt x="3045125" y="2311880"/>
                </a:lnTo>
                <a:lnTo>
                  <a:pt x="3131389" y="231188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flipV="1">
            <a:off x="5218981" y="3165893"/>
            <a:ext cx="664234" cy="560717"/>
          </a:xfrm>
          <a:prstGeom prst="straightConnector1">
            <a:avLst/>
          </a:prstGeom>
          <a:ln w="28575">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p:cNvCxnSpPr>
          <p:nvPr/>
        </p:nvCxnSpPr>
        <p:spPr>
          <a:xfrm rot="16200000" flipH="1">
            <a:off x="2252232" y="2456045"/>
            <a:ext cx="616637" cy="552090"/>
          </a:xfrm>
          <a:prstGeom prst="straightConnector1">
            <a:avLst/>
          </a:prstGeom>
          <a:ln w="28575">
            <a:solidFill>
              <a:schemeClr val="bg1"/>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856982" y="3022442"/>
            <a:ext cx="120770" cy="232913"/>
            <a:chOff x="3727112" y="1682150"/>
            <a:chExt cx="120770" cy="232913"/>
          </a:xfrm>
        </p:grpSpPr>
        <p:cxnSp>
          <p:nvCxnSpPr>
            <p:cNvPr id="21" name="Straight Connector 20"/>
            <p:cNvCxnSpPr/>
            <p:nvPr/>
          </p:nvCxnSpPr>
          <p:spPr>
            <a:xfrm rot="5400000">
              <a:off x="3670540" y="1798607"/>
              <a:ext cx="2329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27112" y="1773832"/>
              <a:ext cx="1207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rot="3387348">
            <a:off x="5218176" y="3962400"/>
            <a:ext cx="1767840" cy="400110"/>
          </a:xfrm>
          <a:prstGeom prst="rect">
            <a:avLst/>
          </a:prstGeom>
          <a:noFill/>
        </p:spPr>
        <p:txBody>
          <a:bodyPr wrap="square" rtlCol="0">
            <a:spAutoFit/>
          </a:bodyPr>
          <a:lstStyle/>
          <a:p>
            <a:r>
              <a:rPr lang="en-US" sz="2000" b="1" i="1" dirty="0" smtClean="0">
                <a:solidFill>
                  <a:schemeClr val="tx2"/>
                </a:solidFill>
                <a:effectLst>
                  <a:outerShdw blurRad="50800" dist="38100" dir="5400000" algn="t" rotWithShape="0">
                    <a:schemeClr val="tx1">
                      <a:alpha val="40000"/>
                    </a:schemeClr>
                  </a:outerShdw>
                </a:effectLst>
              </a:rPr>
              <a:t>Kidron Valley</a:t>
            </a:r>
            <a:endParaRPr lang="en-US" sz="2000" b="1" i="1" dirty="0">
              <a:solidFill>
                <a:schemeClr val="tx2"/>
              </a:solidFill>
              <a:effectLst>
                <a:outerShdw blurRad="50800" dist="38100" dir="5400000" algn="t" rotWithShape="0">
                  <a:schemeClr val="tx1">
                    <a:alpha val="40000"/>
                  </a:schemeClr>
                </a:outerShdw>
              </a:effectLst>
            </a:endParaRPr>
          </a:p>
        </p:txBody>
      </p:sp>
      <p:sp>
        <p:nvSpPr>
          <p:cNvPr id="27" name="Freeform 26"/>
          <p:cNvSpPr/>
          <p:nvPr/>
        </p:nvSpPr>
        <p:spPr>
          <a:xfrm>
            <a:off x="1631636" y="2391752"/>
            <a:ext cx="2976940" cy="3179992"/>
          </a:xfrm>
          <a:custGeom>
            <a:avLst/>
            <a:gdLst>
              <a:gd name="connsiteX0" fmla="*/ 670560 w 2682240"/>
              <a:gd name="connsiteY0" fmla="*/ 304800 h 3084576"/>
              <a:gd name="connsiteX1" fmla="*/ 975360 w 2682240"/>
              <a:gd name="connsiteY1" fmla="*/ 804672 h 3084576"/>
              <a:gd name="connsiteX2" fmla="*/ 1487424 w 2682240"/>
              <a:gd name="connsiteY2" fmla="*/ 1133856 h 3084576"/>
              <a:gd name="connsiteX3" fmla="*/ 1938528 w 2682240"/>
              <a:gd name="connsiteY3" fmla="*/ 1426464 h 3084576"/>
              <a:gd name="connsiteX4" fmla="*/ 2414016 w 2682240"/>
              <a:gd name="connsiteY4" fmla="*/ 1926336 h 3084576"/>
              <a:gd name="connsiteX5" fmla="*/ 2548128 w 2682240"/>
              <a:gd name="connsiteY5" fmla="*/ 2365248 h 3084576"/>
              <a:gd name="connsiteX6" fmla="*/ 2657856 w 2682240"/>
              <a:gd name="connsiteY6" fmla="*/ 2767584 h 3084576"/>
              <a:gd name="connsiteX7" fmla="*/ 2682240 w 2682240"/>
              <a:gd name="connsiteY7" fmla="*/ 3011424 h 3084576"/>
              <a:gd name="connsiteX8" fmla="*/ 2682240 w 2682240"/>
              <a:gd name="connsiteY8" fmla="*/ 3084576 h 3084576"/>
              <a:gd name="connsiteX9" fmla="*/ 1450848 w 2682240"/>
              <a:gd name="connsiteY9" fmla="*/ 3084576 h 3084576"/>
              <a:gd name="connsiteX10" fmla="*/ 1450848 w 2682240"/>
              <a:gd name="connsiteY10" fmla="*/ 2584704 h 3084576"/>
              <a:gd name="connsiteX11" fmla="*/ 1255776 w 2682240"/>
              <a:gd name="connsiteY11" fmla="*/ 1926336 h 3084576"/>
              <a:gd name="connsiteX12" fmla="*/ 780288 w 2682240"/>
              <a:gd name="connsiteY12" fmla="*/ 1511808 h 3084576"/>
              <a:gd name="connsiteX13" fmla="*/ 341376 w 2682240"/>
              <a:gd name="connsiteY13" fmla="*/ 743712 h 3084576"/>
              <a:gd name="connsiteX14" fmla="*/ 0 w 2682240"/>
              <a:gd name="connsiteY14" fmla="*/ 48768 h 3084576"/>
              <a:gd name="connsiteX15" fmla="*/ 280416 w 2682240"/>
              <a:gd name="connsiteY15" fmla="*/ 0 h 3084576"/>
              <a:gd name="connsiteX16" fmla="*/ 524256 w 2682240"/>
              <a:gd name="connsiteY16" fmla="*/ 170688 h 3084576"/>
              <a:gd name="connsiteX17" fmla="*/ 573024 w 2682240"/>
              <a:gd name="connsiteY17" fmla="*/ 207264 h 3084576"/>
              <a:gd name="connsiteX18" fmla="*/ 609600 w 2682240"/>
              <a:gd name="connsiteY18" fmla="*/ 256032 h 3084576"/>
              <a:gd name="connsiteX19" fmla="*/ 670560 w 2682240"/>
              <a:gd name="connsiteY19" fmla="*/ 304800 h 3084576"/>
              <a:gd name="connsiteX0" fmla="*/ 767743 w 2682240"/>
              <a:gd name="connsiteY0" fmla="*/ 479729 h 3084576"/>
              <a:gd name="connsiteX1" fmla="*/ 975360 w 2682240"/>
              <a:gd name="connsiteY1" fmla="*/ 804672 h 3084576"/>
              <a:gd name="connsiteX2" fmla="*/ 1487424 w 2682240"/>
              <a:gd name="connsiteY2" fmla="*/ 1133856 h 3084576"/>
              <a:gd name="connsiteX3" fmla="*/ 1938528 w 2682240"/>
              <a:gd name="connsiteY3" fmla="*/ 1426464 h 3084576"/>
              <a:gd name="connsiteX4" fmla="*/ 2414016 w 2682240"/>
              <a:gd name="connsiteY4" fmla="*/ 1926336 h 3084576"/>
              <a:gd name="connsiteX5" fmla="*/ 2548128 w 2682240"/>
              <a:gd name="connsiteY5" fmla="*/ 2365248 h 3084576"/>
              <a:gd name="connsiteX6" fmla="*/ 2657856 w 2682240"/>
              <a:gd name="connsiteY6" fmla="*/ 2767584 h 3084576"/>
              <a:gd name="connsiteX7" fmla="*/ 2682240 w 2682240"/>
              <a:gd name="connsiteY7" fmla="*/ 3011424 h 3084576"/>
              <a:gd name="connsiteX8" fmla="*/ 2682240 w 2682240"/>
              <a:gd name="connsiteY8" fmla="*/ 3084576 h 3084576"/>
              <a:gd name="connsiteX9" fmla="*/ 1450848 w 2682240"/>
              <a:gd name="connsiteY9" fmla="*/ 3084576 h 3084576"/>
              <a:gd name="connsiteX10" fmla="*/ 1450848 w 2682240"/>
              <a:gd name="connsiteY10" fmla="*/ 2584704 h 3084576"/>
              <a:gd name="connsiteX11" fmla="*/ 1255776 w 2682240"/>
              <a:gd name="connsiteY11" fmla="*/ 1926336 h 3084576"/>
              <a:gd name="connsiteX12" fmla="*/ 780288 w 2682240"/>
              <a:gd name="connsiteY12" fmla="*/ 1511808 h 3084576"/>
              <a:gd name="connsiteX13" fmla="*/ 341376 w 2682240"/>
              <a:gd name="connsiteY13" fmla="*/ 743712 h 3084576"/>
              <a:gd name="connsiteX14" fmla="*/ 0 w 2682240"/>
              <a:gd name="connsiteY14" fmla="*/ 48768 h 3084576"/>
              <a:gd name="connsiteX15" fmla="*/ 280416 w 2682240"/>
              <a:gd name="connsiteY15" fmla="*/ 0 h 3084576"/>
              <a:gd name="connsiteX16" fmla="*/ 524256 w 2682240"/>
              <a:gd name="connsiteY16" fmla="*/ 170688 h 3084576"/>
              <a:gd name="connsiteX17" fmla="*/ 573024 w 2682240"/>
              <a:gd name="connsiteY17" fmla="*/ 207264 h 3084576"/>
              <a:gd name="connsiteX18" fmla="*/ 609600 w 2682240"/>
              <a:gd name="connsiteY18" fmla="*/ 256032 h 3084576"/>
              <a:gd name="connsiteX19" fmla="*/ 767743 w 2682240"/>
              <a:gd name="connsiteY19" fmla="*/ 479729 h 3084576"/>
              <a:gd name="connsiteX0" fmla="*/ 767743 w 2682240"/>
              <a:gd name="connsiteY0" fmla="*/ 479729 h 3084576"/>
              <a:gd name="connsiteX1" fmla="*/ 975360 w 2682240"/>
              <a:gd name="connsiteY1" fmla="*/ 804672 h 3084576"/>
              <a:gd name="connsiteX2" fmla="*/ 1487424 w 2682240"/>
              <a:gd name="connsiteY2" fmla="*/ 1133856 h 3084576"/>
              <a:gd name="connsiteX3" fmla="*/ 1938528 w 2682240"/>
              <a:gd name="connsiteY3" fmla="*/ 1426464 h 3084576"/>
              <a:gd name="connsiteX4" fmla="*/ 2414016 w 2682240"/>
              <a:gd name="connsiteY4" fmla="*/ 1926336 h 3084576"/>
              <a:gd name="connsiteX5" fmla="*/ 2548128 w 2682240"/>
              <a:gd name="connsiteY5" fmla="*/ 2365248 h 3084576"/>
              <a:gd name="connsiteX6" fmla="*/ 2657856 w 2682240"/>
              <a:gd name="connsiteY6" fmla="*/ 2767584 h 3084576"/>
              <a:gd name="connsiteX7" fmla="*/ 2682240 w 2682240"/>
              <a:gd name="connsiteY7" fmla="*/ 3011424 h 3084576"/>
              <a:gd name="connsiteX8" fmla="*/ 2682240 w 2682240"/>
              <a:gd name="connsiteY8" fmla="*/ 3084576 h 3084576"/>
              <a:gd name="connsiteX9" fmla="*/ 1450848 w 2682240"/>
              <a:gd name="connsiteY9" fmla="*/ 3084576 h 3084576"/>
              <a:gd name="connsiteX10" fmla="*/ 1450848 w 2682240"/>
              <a:gd name="connsiteY10" fmla="*/ 2584704 h 3084576"/>
              <a:gd name="connsiteX11" fmla="*/ 1255776 w 2682240"/>
              <a:gd name="connsiteY11" fmla="*/ 1926336 h 3084576"/>
              <a:gd name="connsiteX12" fmla="*/ 780288 w 2682240"/>
              <a:gd name="connsiteY12" fmla="*/ 1511808 h 3084576"/>
              <a:gd name="connsiteX13" fmla="*/ 341376 w 2682240"/>
              <a:gd name="connsiteY13" fmla="*/ 743712 h 3084576"/>
              <a:gd name="connsiteX14" fmla="*/ 0 w 2682240"/>
              <a:gd name="connsiteY14" fmla="*/ 48768 h 3084576"/>
              <a:gd name="connsiteX15" fmla="*/ 280416 w 2682240"/>
              <a:gd name="connsiteY15" fmla="*/ 0 h 3084576"/>
              <a:gd name="connsiteX16" fmla="*/ 524256 w 2682240"/>
              <a:gd name="connsiteY16" fmla="*/ 170688 h 3084576"/>
              <a:gd name="connsiteX17" fmla="*/ 573024 w 2682240"/>
              <a:gd name="connsiteY17" fmla="*/ 207264 h 3084576"/>
              <a:gd name="connsiteX18" fmla="*/ 749300 w 2682240"/>
              <a:gd name="connsiteY18" fmla="*/ 224227 h 3084576"/>
              <a:gd name="connsiteX19" fmla="*/ 767743 w 2682240"/>
              <a:gd name="connsiteY19" fmla="*/ 479729 h 3084576"/>
              <a:gd name="connsiteX0" fmla="*/ 767743 w 2682240"/>
              <a:gd name="connsiteY0" fmla="*/ 479729 h 3084576"/>
              <a:gd name="connsiteX1" fmla="*/ 975360 w 2682240"/>
              <a:gd name="connsiteY1" fmla="*/ 804672 h 3084576"/>
              <a:gd name="connsiteX2" fmla="*/ 1487424 w 2682240"/>
              <a:gd name="connsiteY2" fmla="*/ 1133856 h 3084576"/>
              <a:gd name="connsiteX3" fmla="*/ 1938528 w 2682240"/>
              <a:gd name="connsiteY3" fmla="*/ 1426464 h 3084576"/>
              <a:gd name="connsiteX4" fmla="*/ 2414016 w 2682240"/>
              <a:gd name="connsiteY4" fmla="*/ 1926336 h 3084576"/>
              <a:gd name="connsiteX5" fmla="*/ 2548128 w 2682240"/>
              <a:gd name="connsiteY5" fmla="*/ 2365248 h 3084576"/>
              <a:gd name="connsiteX6" fmla="*/ 2657856 w 2682240"/>
              <a:gd name="connsiteY6" fmla="*/ 2767584 h 3084576"/>
              <a:gd name="connsiteX7" fmla="*/ 2682240 w 2682240"/>
              <a:gd name="connsiteY7" fmla="*/ 3011424 h 3084576"/>
              <a:gd name="connsiteX8" fmla="*/ 2682240 w 2682240"/>
              <a:gd name="connsiteY8" fmla="*/ 3084576 h 3084576"/>
              <a:gd name="connsiteX9" fmla="*/ 1450848 w 2682240"/>
              <a:gd name="connsiteY9" fmla="*/ 3084576 h 3084576"/>
              <a:gd name="connsiteX10" fmla="*/ 1450848 w 2682240"/>
              <a:gd name="connsiteY10" fmla="*/ 2584704 h 3084576"/>
              <a:gd name="connsiteX11" fmla="*/ 1255776 w 2682240"/>
              <a:gd name="connsiteY11" fmla="*/ 1926336 h 3084576"/>
              <a:gd name="connsiteX12" fmla="*/ 780288 w 2682240"/>
              <a:gd name="connsiteY12" fmla="*/ 1511808 h 3084576"/>
              <a:gd name="connsiteX13" fmla="*/ 341376 w 2682240"/>
              <a:gd name="connsiteY13" fmla="*/ 743712 h 3084576"/>
              <a:gd name="connsiteX14" fmla="*/ 0 w 2682240"/>
              <a:gd name="connsiteY14" fmla="*/ 48768 h 3084576"/>
              <a:gd name="connsiteX15" fmla="*/ 280416 w 2682240"/>
              <a:gd name="connsiteY15" fmla="*/ 0 h 3084576"/>
              <a:gd name="connsiteX16" fmla="*/ 524256 w 2682240"/>
              <a:gd name="connsiteY16" fmla="*/ 170688 h 3084576"/>
              <a:gd name="connsiteX17" fmla="*/ 767390 w 2682240"/>
              <a:gd name="connsiteY17" fmla="*/ 127751 h 3084576"/>
              <a:gd name="connsiteX18" fmla="*/ 749300 w 2682240"/>
              <a:gd name="connsiteY18" fmla="*/ 224227 h 3084576"/>
              <a:gd name="connsiteX19" fmla="*/ 767743 w 2682240"/>
              <a:gd name="connsiteY19" fmla="*/ 479729 h 3084576"/>
              <a:gd name="connsiteX0" fmla="*/ 767743 w 2682240"/>
              <a:gd name="connsiteY0" fmla="*/ 491921 h 3096768"/>
              <a:gd name="connsiteX1" fmla="*/ 975360 w 2682240"/>
              <a:gd name="connsiteY1" fmla="*/ 816864 h 3096768"/>
              <a:gd name="connsiteX2" fmla="*/ 1487424 w 2682240"/>
              <a:gd name="connsiteY2" fmla="*/ 1146048 h 3096768"/>
              <a:gd name="connsiteX3" fmla="*/ 1938528 w 2682240"/>
              <a:gd name="connsiteY3" fmla="*/ 1438656 h 3096768"/>
              <a:gd name="connsiteX4" fmla="*/ 2414016 w 2682240"/>
              <a:gd name="connsiteY4" fmla="*/ 1938528 h 3096768"/>
              <a:gd name="connsiteX5" fmla="*/ 2548128 w 2682240"/>
              <a:gd name="connsiteY5" fmla="*/ 2377440 h 3096768"/>
              <a:gd name="connsiteX6" fmla="*/ 2657856 w 2682240"/>
              <a:gd name="connsiteY6" fmla="*/ 2779776 h 3096768"/>
              <a:gd name="connsiteX7" fmla="*/ 2682240 w 2682240"/>
              <a:gd name="connsiteY7" fmla="*/ 3023616 h 3096768"/>
              <a:gd name="connsiteX8" fmla="*/ 2682240 w 2682240"/>
              <a:gd name="connsiteY8" fmla="*/ 3096768 h 3096768"/>
              <a:gd name="connsiteX9" fmla="*/ 1450848 w 2682240"/>
              <a:gd name="connsiteY9" fmla="*/ 3096768 h 3096768"/>
              <a:gd name="connsiteX10" fmla="*/ 1450848 w 2682240"/>
              <a:gd name="connsiteY10" fmla="*/ 2596896 h 3096768"/>
              <a:gd name="connsiteX11" fmla="*/ 1255776 w 2682240"/>
              <a:gd name="connsiteY11" fmla="*/ 1938528 h 3096768"/>
              <a:gd name="connsiteX12" fmla="*/ 780288 w 2682240"/>
              <a:gd name="connsiteY12" fmla="*/ 1524000 h 3096768"/>
              <a:gd name="connsiteX13" fmla="*/ 341376 w 2682240"/>
              <a:gd name="connsiteY13" fmla="*/ 755904 h 3096768"/>
              <a:gd name="connsiteX14" fmla="*/ 0 w 2682240"/>
              <a:gd name="connsiteY14" fmla="*/ 60960 h 3096768"/>
              <a:gd name="connsiteX15" fmla="*/ 280416 w 2682240"/>
              <a:gd name="connsiteY15" fmla="*/ 12192 h 3096768"/>
              <a:gd name="connsiteX16" fmla="*/ 791509 w 2682240"/>
              <a:gd name="connsiteY16" fmla="*/ 0 h 3096768"/>
              <a:gd name="connsiteX17" fmla="*/ 767390 w 2682240"/>
              <a:gd name="connsiteY17" fmla="*/ 139943 h 3096768"/>
              <a:gd name="connsiteX18" fmla="*/ 749300 w 2682240"/>
              <a:gd name="connsiteY18" fmla="*/ 236419 h 3096768"/>
              <a:gd name="connsiteX19" fmla="*/ 767743 w 2682240"/>
              <a:gd name="connsiteY19" fmla="*/ 491921 h 3096768"/>
              <a:gd name="connsiteX0" fmla="*/ 767743 w 2682240"/>
              <a:gd name="connsiteY0" fmla="*/ 575145 h 3179992"/>
              <a:gd name="connsiteX1" fmla="*/ 975360 w 2682240"/>
              <a:gd name="connsiteY1" fmla="*/ 900088 h 3179992"/>
              <a:gd name="connsiteX2" fmla="*/ 1487424 w 2682240"/>
              <a:gd name="connsiteY2" fmla="*/ 1229272 h 3179992"/>
              <a:gd name="connsiteX3" fmla="*/ 1938528 w 2682240"/>
              <a:gd name="connsiteY3" fmla="*/ 1521880 h 3179992"/>
              <a:gd name="connsiteX4" fmla="*/ 2414016 w 2682240"/>
              <a:gd name="connsiteY4" fmla="*/ 2021752 h 3179992"/>
              <a:gd name="connsiteX5" fmla="*/ 2548128 w 2682240"/>
              <a:gd name="connsiteY5" fmla="*/ 2460664 h 3179992"/>
              <a:gd name="connsiteX6" fmla="*/ 2657856 w 2682240"/>
              <a:gd name="connsiteY6" fmla="*/ 2863000 h 3179992"/>
              <a:gd name="connsiteX7" fmla="*/ 2682240 w 2682240"/>
              <a:gd name="connsiteY7" fmla="*/ 3106840 h 3179992"/>
              <a:gd name="connsiteX8" fmla="*/ 2682240 w 2682240"/>
              <a:gd name="connsiteY8" fmla="*/ 3179992 h 3179992"/>
              <a:gd name="connsiteX9" fmla="*/ 1450848 w 2682240"/>
              <a:gd name="connsiteY9" fmla="*/ 3179992 h 3179992"/>
              <a:gd name="connsiteX10" fmla="*/ 1450848 w 2682240"/>
              <a:gd name="connsiteY10" fmla="*/ 2680120 h 3179992"/>
              <a:gd name="connsiteX11" fmla="*/ 1255776 w 2682240"/>
              <a:gd name="connsiteY11" fmla="*/ 2021752 h 3179992"/>
              <a:gd name="connsiteX12" fmla="*/ 780288 w 2682240"/>
              <a:gd name="connsiteY12" fmla="*/ 1607224 h 3179992"/>
              <a:gd name="connsiteX13" fmla="*/ 341376 w 2682240"/>
              <a:gd name="connsiteY13" fmla="*/ 839128 h 3179992"/>
              <a:gd name="connsiteX14" fmla="*/ 0 w 2682240"/>
              <a:gd name="connsiteY14" fmla="*/ 144184 h 3179992"/>
              <a:gd name="connsiteX15" fmla="*/ 790625 w 2682240"/>
              <a:gd name="connsiteY15" fmla="*/ 0 h 3179992"/>
              <a:gd name="connsiteX16" fmla="*/ 791509 w 2682240"/>
              <a:gd name="connsiteY16" fmla="*/ 83224 h 3179992"/>
              <a:gd name="connsiteX17" fmla="*/ 767390 w 2682240"/>
              <a:gd name="connsiteY17" fmla="*/ 223167 h 3179992"/>
              <a:gd name="connsiteX18" fmla="*/ 749300 w 2682240"/>
              <a:gd name="connsiteY18" fmla="*/ 319643 h 3179992"/>
              <a:gd name="connsiteX19" fmla="*/ 767743 w 2682240"/>
              <a:gd name="connsiteY19" fmla="*/ 575145 h 3179992"/>
              <a:gd name="connsiteX0" fmla="*/ 426367 w 2340864"/>
              <a:gd name="connsiteY0" fmla="*/ 575145 h 3179992"/>
              <a:gd name="connsiteX1" fmla="*/ 633984 w 2340864"/>
              <a:gd name="connsiteY1" fmla="*/ 900088 h 3179992"/>
              <a:gd name="connsiteX2" fmla="*/ 1146048 w 2340864"/>
              <a:gd name="connsiteY2" fmla="*/ 1229272 h 3179992"/>
              <a:gd name="connsiteX3" fmla="*/ 1597152 w 2340864"/>
              <a:gd name="connsiteY3" fmla="*/ 1521880 h 3179992"/>
              <a:gd name="connsiteX4" fmla="*/ 2072640 w 2340864"/>
              <a:gd name="connsiteY4" fmla="*/ 2021752 h 3179992"/>
              <a:gd name="connsiteX5" fmla="*/ 2206752 w 2340864"/>
              <a:gd name="connsiteY5" fmla="*/ 2460664 h 3179992"/>
              <a:gd name="connsiteX6" fmla="*/ 2316480 w 2340864"/>
              <a:gd name="connsiteY6" fmla="*/ 2863000 h 3179992"/>
              <a:gd name="connsiteX7" fmla="*/ 2340864 w 2340864"/>
              <a:gd name="connsiteY7" fmla="*/ 3106840 h 3179992"/>
              <a:gd name="connsiteX8" fmla="*/ 2340864 w 2340864"/>
              <a:gd name="connsiteY8" fmla="*/ 3179992 h 3179992"/>
              <a:gd name="connsiteX9" fmla="*/ 1109472 w 2340864"/>
              <a:gd name="connsiteY9" fmla="*/ 3179992 h 3179992"/>
              <a:gd name="connsiteX10" fmla="*/ 1109472 w 2340864"/>
              <a:gd name="connsiteY10" fmla="*/ 2680120 h 3179992"/>
              <a:gd name="connsiteX11" fmla="*/ 914400 w 2340864"/>
              <a:gd name="connsiteY11" fmla="*/ 2021752 h 3179992"/>
              <a:gd name="connsiteX12" fmla="*/ 438912 w 2340864"/>
              <a:gd name="connsiteY12" fmla="*/ 1607224 h 3179992"/>
              <a:gd name="connsiteX13" fmla="*/ 0 w 2340864"/>
              <a:gd name="connsiteY13" fmla="*/ 839128 h 3179992"/>
              <a:gd name="connsiteX14" fmla="*/ 150610 w 2340864"/>
              <a:gd name="connsiteY14" fmla="*/ 72623 h 3179992"/>
              <a:gd name="connsiteX15" fmla="*/ 449249 w 2340864"/>
              <a:gd name="connsiteY15" fmla="*/ 0 h 3179992"/>
              <a:gd name="connsiteX16" fmla="*/ 450133 w 2340864"/>
              <a:gd name="connsiteY16" fmla="*/ 83224 h 3179992"/>
              <a:gd name="connsiteX17" fmla="*/ 426014 w 2340864"/>
              <a:gd name="connsiteY17" fmla="*/ 223167 h 3179992"/>
              <a:gd name="connsiteX18" fmla="*/ 407924 w 2340864"/>
              <a:gd name="connsiteY18" fmla="*/ 319643 h 3179992"/>
              <a:gd name="connsiteX19" fmla="*/ 426367 w 2340864"/>
              <a:gd name="connsiteY19" fmla="*/ 575145 h 3179992"/>
              <a:gd name="connsiteX0" fmla="*/ 359554 w 2274051"/>
              <a:gd name="connsiteY0" fmla="*/ 575145 h 3179992"/>
              <a:gd name="connsiteX1" fmla="*/ 567171 w 2274051"/>
              <a:gd name="connsiteY1" fmla="*/ 900088 h 3179992"/>
              <a:gd name="connsiteX2" fmla="*/ 1079235 w 2274051"/>
              <a:gd name="connsiteY2" fmla="*/ 1229272 h 3179992"/>
              <a:gd name="connsiteX3" fmla="*/ 1530339 w 2274051"/>
              <a:gd name="connsiteY3" fmla="*/ 1521880 h 3179992"/>
              <a:gd name="connsiteX4" fmla="*/ 2005827 w 2274051"/>
              <a:gd name="connsiteY4" fmla="*/ 2021752 h 3179992"/>
              <a:gd name="connsiteX5" fmla="*/ 2139939 w 2274051"/>
              <a:gd name="connsiteY5" fmla="*/ 2460664 h 3179992"/>
              <a:gd name="connsiteX6" fmla="*/ 2249667 w 2274051"/>
              <a:gd name="connsiteY6" fmla="*/ 2863000 h 3179992"/>
              <a:gd name="connsiteX7" fmla="*/ 2274051 w 2274051"/>
              <a:gd name="connsiteY7" fmla="*/ 3106840 h 3179992"/>
              <a:gd name="connsiteX8" fmla="*/ 2274051 w 2274051"/>
              <a:gd name="connsiteY8" fmla="*/ 3179992 h 3179992"/>
              <a:gd name="connsiteX9" fmla="*/ 1042659 w 2274051"/>
              <a:gd name="connsiteY9" fmla="*/ 3179992 h 3179992"/>
              <a:gd name="connsiteX10" fmla="*/ 1042659 w 2274051"/>
              <a:gd name="connsiteY10" fmla="*/ 2680120 h 3179992"/>
              <a:gd name="connsiteX11" fmla="*/ 847587 w 2274051"/>
              <a:gd name="connsiteY11" fmla="*/ 2021752 h 3179992"/>
              <a:gd name="connsiteX12" fmla="*/ 372099 w 2274051"/>
              <a:gd name="connsiteY12" fmla="*/ 1607224 h 3179992"/>
              <a:gd name="connsiteX13" fmla="*/ 0 w 2274051"/>
              <a:gd name="connsiteY13" fmla="*/ 823226 h 3179992"/>
              <a:gd name="connsiteX14" fmla="*/ 83797 w 2274051"/>
              <a:gd name="connsiteY14" fmla="*/ 72623 h 3179992"/>
              <a:gd name="connsiteX15" fmla="*/ 382436 w 2274051"/>
              <a:gd name="connsiteY15" fmla="*/ 0 h 3179992"/>
              <a:gd name="connsiteX16" fmla="*/ 383320 w 2274051"/>
              <a:gd name="connsiteY16" fmla="*/ 83224 h 3179992"/>
              <a:gd name="connsiteX17" fmla="*/ 359201 w 2274051"/>
              <a:gd name="connsiteY17" fmla="*/ 223167 h 3179992"/>
              <a:gd name="connsiteX18" fmla="*/ 341111 w 2274051"/>
              <a:gd name="connsiteY18" fmla="*/ 319643 h 3179992"/>
              <a:gd name="connsiteX19" fmla="*/ 359554 w 2274051"/>
              <a:gd name="connsiteY19" fmla="*/ 575145 h 3179992"/>
              <a:gd name="connsiteX0" fmla="*/ 359554 w 2274051"/>
              <a:gd name="connsiteY0" fmla="*/ 575145 h 3179992"/>
              <a:gd name="connsiteX1" fmla="*/ 567171 w 2274051"/>
              <a:gd name="connsiteY1" fmla="*/ 900088 h 3179992"/>
              <a:gd name="connsiteX2" fmla="*/ 1079235 w 2274051"/>
              <a:gd name="connsiteY2" fmla="*/ 1229272 h 3179992"/>
              <a:gd name="connsiteX3" fmla="*/ 1530339 w 2274051"/>
              <a:gd name="connsiteY3" fmla="*/ 1521880 h 3179992"/>
              <a:gd name="connsiteX4" fmla="*/ 2005827 w 2274051"/>
              <a:gd name="connsiteY4" fmla="*/ 2021752 h 3179992"/>
              <a:gd name="connsiteX5" fmla="*/ 2139939 w 2274051"/>
              <a:gd name="connsiteY5" fmla="*/ 2460664 h 3179992"/>
              <a:gd name="connsiteX6" fmla="*/ 2249667 w 2274051"/>
              <a:gd name="connsiteY6" fmla="*/ 2863000 h 3179992"/>
              <a:gd name="connsiteX7" fmla="*/ 2274051 w 2274051"/>
              <a:gd name="connsiteY7" fmla="*/ 3106840 h 3179992"/>
              <a:gd name="connsiteX8" fmla="*/ 2274051 w 2274051"/>
              <a:gd name="connsiteY8" fmla="*/ 3179992 h 3179992"/>
              <a:gd name="connsiteX9" fmla="*/ 1042659 w 2274051"/>
              <a:gd name="connsiteY9" fmla="*/ 3179992 h 3179992"/>
              <a:gd name="connsiteX10" fmla="*/ 1042659 w 2274051"/>
              <a:gd name="connsiteY10" fmla="*/ 2680120 h 3179992"/>
              <a:gd name="connsiteX11" fmla="*/ 847587 w 2274051"/>
              <a:gd name="connsiteY11" fmla="*/ 2021752 h 3179992"/>
              <a:gd name="connsiteX12" fmla="*/ 372099 w 2274051"/>
              <a:gd name="connsiteY12" fmla="*/ 1607224 h 3179992"/>
              <a:gd name="connsiteX13" fmla="*/ 0 w 2274051"/>
              <a:gd name="connsiteY13" fmla="*/ 823226 h 3179992"/>
              <a:gd name="connsiteX14" fmla="*/ 83797 w 2274051"/>
              <a:gd name="connsiteY14" fmla="*/ 72623 h 3179992"/>
              <a:gd name="connsiteX15" fmla="*/ 382436 w 2274051"/>
              <a:gd name="connsiteY15" fmla="*/ 0 h 3179992"/>
              <a:gd name="connsiteX16" fmla="*/ 383320 w 2274051"/>
              <a:gd name="connsiteY16" fmla="*/ 83224 h 3179992"/>
              <a:gd name="connsiteX17" fmla="*/ 359201 w 2274051"/>
              <a:gd name="connsiteY17" fmla="*/ 223167 h 3179992"/>
              <a:gd name="connsiteX18" fmla="*/ 426145 w 2274051"/>
              <a:gd name="connsiteY18" fmla="*/ 335545 h 3179992"/>
              <a:gd name="connsiteX19" fmla="*/ 359554 w 2274051"/>
              <a:gd name="connsiteY19" fmla="*/ 575145 h 3179992"/>
              <a:gd name="connsiteX0" fmla="*/ 414219 w 2274051"/>
              <a:gd name="connsiteY0" fmla="*/ 575145 h 3179992"/>
              <a:gd name="connsiteX1" fmla="*/ 567171 w 2274051"/>
              <a:gd name="connsiteY1" fmla="*/ 900088 h 3179992"/>
              <a:gd name="connsiteX2" fmla="*/ 1079235 w 2274051"/>
              <a:gd name="connsiteY2" fmla="*/ 1229272 h 3179992"/>
              <a:gd name="connsiteX3" fmla="*/ 1530339 w 2274051"/>
              <a:gd name="connsiteY3" fmla="*/ 1521880 h 3179992"/>
              <a:gd name="connsiteX4" fmla="*/ 2005827 w 2274051"/>
              <a:gd name="connsiteY4" fmla="*/ 2021752 h 3179992"/>
              <a:gd name="connsiteX5" fmla="*/ 2139939 w 2274051"/>
              <a:gd name="connsiteY5" fmla="*/ 2460664 h 3179992"/>
              <a:gd name="connsiteX6" fmla="*/ 2249667 w 2274051"/>
              <a:gd name="connsiteY6" fmla="*/ 2863000 h 3179992"/>
              <a:gd name="connsiteX7" fmla="*/ 2274051 w 2274051"/>
              <a:gd name="connsiteY7" fmla="*/ 3106840 h 3179992"/>
              <a:gd name="connsiteX8" fmla="*/ 2274051 w 2274051"/>
              <a:gd name="connsiteY8" fmla="*/ 3179992 h 3179992"/>
              <a:gd name="connsiteX9" fmla="*/ 1042659 w 2274051"/>
              <a:gd name="connsiteY9" fmla="*/ 3179992 h 3179992"/>
              <a:gd name="connsiteX10" fmla="*/ 1042659 w 2274051"/>
              <a:gd name="connsiteY10" fmla="*/ 2680120 h 3179992"/>
              <a:gd name="connsiteX11" fmla="*/ 847587 w 2274051"/>
              <a:gd name="connsiteY11" fmla="*/ 2021752 h 3179992"/>
              <a:gd name="connsiteX12" fmla="*/ 372099 w 2274051"/>
              <a:gd name="connsiteY12" fmla="*/ 1607224 h 3179992"/>
              <a:gd name="connsiteX13" fmla="*/ 0 w 2274051"/>
              <a:gd name="connsiteY13" fmla="*/ 823226 h 3179992"/>
              <a:gd name="connsiteX14" fmla="*/ 83797 w 2274051"/>
              <a:gd name="connsiteY14" fmla="*/ 72623 h 3179992"/>
              <a:gd name="connsiteX15" fmla="*/ 382436 w 2274051"/>
              <a:gd name="connsiteY15" fmla="*/ 0 h 3179992"/>
              <a:gd name="connsiteX16" fmla="*/ 383320 w 2274051"/>
              <a:gd name="connsiteY16" fmla="*/ 83224 h 3179992"/>
              <a:gd name="connsiteX17" fmla="*/ 359201 w 2274051"/>
              <a:gd name="connsiteY17" fmla="*/ 223167 h 3179992"/>
              <a:gd name="connsiteX18" fmla="*/ 426145 w 2274051"/>
              <a:gd name="connsiteY18" fmla="*/ 335545 h 3179992"/>
              <a:gd name="connsiteX19" fmla="*/ 414219 w 2274051"/>
              <a:gd name="connsiteY19" fmla="*/ 575145 h 3179992"/>
              <a:gd name="connsiteX0" fmla="*/ 414219 w 2274051"/>
              <a:gd name="connsiteY0" fmla="*/ 575145 h 3179992"/>
              <a:gd name="connsiteX1" fmla="*/ 567171 w 2274051"/>
              <a:gd name="connsiteY1" fmla="*/ 900088 h 3179992"/>
              <a:gd name="connsiteX2" fmla="*/ 1079235 w 2274051"/>
              <a:gd name="connsiteY2" fmla="*/ 1229272 h 3179992"/>
              <a:gd name="connsiteX3" fmla="*/ 1530339 w 2274051"/>
              <a:gd name="connsiteY3" fmla="*/ 1521880 h 3179992"/>
              <a:gd name="connsiteX4" fmla="*/ 2005827 w 2274051"/>
              <a:gd name="connsiteY4" fmla="*/ 2021752 h 3179992"/>
              <a:gd name="connsiteX5" fmla="*/ 2139939 w 2274051"/>
              <a:gd name="connsiteY5" fmla="*/ 2460664 h 3179992"/>
              <a:gd name="connsiteX6" fmla="*/ 2249667 w 2274051"/>
              <a:gd name="connsiteY6" fmla="*/ 2863000 h 3179992"/>
              <a:gd name="connsiteX7" fmla="*/ 2274051 w 2274051"/>
              <a:gd name="connsiteY7" fmla="*/ 3106840 h 3179992"/>
              <a:gd name="connsiteX8" fmla="*/ 2274051 w 2274051"/>
              <a:gd name="connsiteY8" fmla="*/ 3179992 h 3179992"/>
              <a:gd name="connsiteX9" fmla="*/ 1042659 w 2274051"/>
              <a:gd name="connsiteY9" fmla="*/ 3179992 h 3179992"/>
              <a:gd name="connsiteX10" fmla="*/ 1042659 w 2274051"/>
              <a:gd name="connsiteY10" fmla="*/ 2680120 h 3179992"/>
              <a:gd name="connsiteX11" fmla="*/ 847587 w 2274051"/>
              <a:gd name="connsiteY11" fmla="*/ 2021752 h 3179992"/>
              <a:gd name="connsiteX12" fmla="*/ 372099 w 2274051"/>
              <a:gd name="connsiteY12" fmla="*/ 1607224 h 3179992"/>
              <a:gd name="connsiteX13" fmla="*/ 0 w 2274051"/>
              <a:gd name="connsiteY13" fmla="*/ 823226 h 3179992"/>
              <a:gd name="connsiteX14" fmla="*/ 83797 w 2274051"/>
              <a:gd name="connsiteY14" fmla="*/ 72623 h 3179992"/>
              <a:gd name="connsiteX15" fmla="*/ 382436 w 2274051"/>
              <a:gd name="connsiteY15" fmla="*/ 0 h 3179992"/>
              <a:gd name="connsiteX16" fmla="*/ 383320 w 2274051"/>
              <a:gd name="connsiteY16" fmla="*/ 83224 h 3179992"/>
              <a:gd name="connsiteX17" fmla="*/ 413867 w 2274051"/>
              <a:gd name="connsiteY17" fmla="*/ 223167 h 3179992"/>
              <a:gd name="connsiteX18" fmla="*/ 426145 w 2274051"/>
              <a:gd name="connsiteY18" fmla="*/ 335545 h 3179992"/>
              <a:gd name="connsiteX19" fmla="*/ 414219 w 2274051"/>
              <a:gd name="connsiteY19" fmla="*/ 575145 h 317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4051" h="3179992">
                <a:moveTo>
                  <a:pt x="414219" y="575145"/>
                </a:moveTo>
                <a:lnTo>
                  <a:pt x="567171" y="900088"/>
                </a:lnTo>
                <a:lnTo>
                  <a:pt x="1079235" y="1229272"/>
                </a:lnTo>
                <a:lnTo>
                  <a:pt x="1530339" y="1521880"/>
                </a:lnTo>
                <a:lnTo>
                  <a:pt x="2005827" y="2021752"/>
                </a:lnTo>
                <a:lnTo>
                  <a:pt x="2139939" y="2460664"/>
                </a:lnTo>
                <a:lnTo>
                  <a:pt x="2249667" y="2863000"/>
                </a:lnTo>
                <a:lnTo>
                  <a:pt x="2274051" y="3106840"/>
                </a:lnTo>
                <a:lnTo>
                  <a:pt x="2274051" y="3179992"/>
                </a:lnTo>
                <a:lnTo>
                  <a:pt x="1042659" y="3179992"/>
                </a:lnTo>
                <a:lnTo>
                  <a:pt x="1042659" y="2680120"/>
                </a:lnTo>
                <a:lnTo>
                  <a:pt x="847587" y="2021752"/>
                </a:lnTo>
                <a:lnTo>
                  <a:pt x="372099" y="1607224"/>
                </a:lnTo>
                <a:lnTo>
                  <a:pt x="0" y="823226"/>
                </a:lnTo>
                <a:lnTo>
                  <a:pt x="83797" y="72623"/>
                </a:lnTo>
                <a:lnTo>
                  <a:pt x="382436" y="0"/>
                </a:lnTo>
                <a:cubicBezTo>
                  <a:pt x="382731" y="27741"/>
                  <a:pt x="383025" y="55483"/>
                  <a:pt x="383320" y="83224"/>
                </a:cubicBezTo>
                <a:lnTo>
                  <a:pt x="413867" y="223167"/>
                </a:lnTo>
                <a:lnTo>
                  <a:pt x="426145" y="335545"/>
                </a:lnTo>
                <a:lnTo>
                  <a:pt x="414219" y="575145"/>
                </a:lnTo>
                <a:close/>
              </a:path>
            </a:pathLst>
          </a:custGeom>
          <a:solidFill>
            <a:srgbClr val="FFFFFF">
              <a:alpha val="5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3134935">
            <a:off x="2347606" y="4335208"/>
            <a:ext cx="2091945" cy="400110"/>
          </a:xfrm>
          <a:prstGeom prst="rect">
            <a:avLst/>
          </a:prstGeom>
          <a:noFill/>
        </p:spPr>
        <p:txBody>
          <a:bodyPr wrap="square" rtlCol="0">
            <a:spAutoFit/>
          </a:bodyPr>
          <a:lstStyle/>
          <a:p>
            <a:r>
              <a:rPr lang="en-US" sz="2000" b="1" i="1" dirty="0" err="1" smtClean="0">
                <a:solidFill>
                  <a:schemeClr val="tx2"/>
                </a:solidFill>
                <a:effectLst>
                  <a:outerShdw blurRad="50800" dist="38100" dir="5400000" algn="t" rotWithShape="0">
                    <a:schemeClr val="tx1">
                      <a:alpha val="40000"/>
                    </a:schemeClr>
                  </a:outerShdw>
                </a:effectLst>
              </a:rPr>
              <a:t>Tyropean</a:t>
            </a:r>
            <a:r>
              <a:rPr lang="en-US" sz="2000" b="1" i="1" dirty="0" smtClean="0">
                <a:solidFill>
                  <a:schemeClr val="tx2"/>
                </a:solidFill>
                <a:effectLst>
                  <a:outerShdw blurRad="50800" dist="38100" dir="5400000" algn="t" rotWithShape="0">
                    <a:schemeClr val="tx1">
                      <a:alpha val="40000"/>
                    </a:schemeClr>
                  </a:outerShdw>
                </a:effectLst>
              </a:rPr>
              <a:t> Valley</a:t>
            </a:r>
            <a:endParaRPr lang="en-US" sz="2000" b="1" i="1" dirty="0">
              <a:solidFill>
                <a:schemeClr val="tx2"/>
              </a:solidFill>
              <a:effectLst>
                <a:outerShdw blurRad="50800" dist="38100" dir="5400000" algn="t" rotWithShape="0">
                  <a:schemeClr val="tx1">
                    <a:alpha val="40000"/>
                  </a:schemeClr>
                </a:outerShdw>
              </a:effectLst>
            </a:endParaRPr>
          </a:p>
        </p:txBody>
      </p:sp>
      <p:sp>
        <p:nvSpPr>
          <p:cNvPr id="19" name="TextBox 18"/>
          <p:cNvSpPr txBox="1"/>
          <p:nvPr/>
        </p:nvSpPr>
        <p:spPr>
          <a:xfrm>
            <a:off x="3304032" y="2865120"/>
            <a:ext cx="1231392" cy="830997"/>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rPr>
              <a:t>Mt. Moriah</a:t>
            </a:r>
            <a:endParaRPr lang="en-US" sz="2400" b="1" i="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par>
                          <p:cTn id="21" fill="hold">
                            <p:stCondLst>
                              <p:cond delay="1000"/>
                            </p:stCondLst>
                            <p:childTnLst>
                              <p:par>
                                <p:cTn id="22" presetID="18" presetClass="entr" presetSubtype="1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1000"/>
                            </p:stCondLst>
                            <p:childTnLst>
                              <p:par>
                                <p:cTn id="37" presetID="53"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strips(downRight)">
                                      <p:cBhvr>
                                        <p:cTn id="46" dur="5000"/>
                                        <p:tgtEl>
                                          <p:spTgt spid="18"/>
                                        </p:tgtEl>
                                      </p:cBhvr>
                                    </p:animEffect>
                                  </p:childTnLst>
                                </p:cTn>
                              </p:par>
                            </p:childTnLst>
                          </p:cTn>
                        </p:par>
                        <p:par>
                          <p:cTn id="47" fill="hold">
                            <p:stCondLst>
                              <p:cond delay="5000"/>
                            </p:stCondLst>
                            <p:childTnLst>
                              <p:par>
                                <p:cTn id="48" presetID="53"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5500"/>
                            </p:stCondLst>
                            <p:childTnLst>
                              <p:par>
                                <p:cTn id="54" presetID="53"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xit" presetSubtype="0" fill="hold" nodeType="clickEffect">
                                  <p:stCondLst>
                                    <p:cond delay="0"/>
                                  </p:stCondLst>
                                  <p:childTnLst>
                                    <p:anim calcmode="lin" valueType="num">
                                      <p:cBhvr>
                                        <p:cTn id="77" dur="500"/>
                                        <p:tgtEl>
                                          <p:spTgt spid="1026"/>
                                        </p:tgtEl>
                                        <p:attrNameLst>
                                          <p:attrName>ppt_w</p:attrName>
                                        </p:attrNameLst>
                                      </p:cBhvr>
                                      <p:tavLst>
                                        <p:tav tm="0">
                                          <p:val>
                                            <p:strVal val="ppt_w"/>
                                          </p:val>
                                        </p:tav>
                                        <p:tav tm="100000">
                                          <p:val>
                                            <p:fltVal val="0"/>
                                          </p:val>
                                        </p:tav>
                                      </p:tavLst>
                                    </p:anim>
                                    <p:anim calcmode="lin" valueType="num">
                                      <p:cBhvr>
                                        <p:cTn id="78" dur="500"/>
                                        <p:tgtEl>
                                          <p:spTgt spid="1026"/>
                                        </p:tgtEl>
                                        <p:attrNameLst>
                                          <p:attrName>ppt_h</p:attrName>
                                        </p:attrNameLst>
                                      </p:cBhvr>
                                      <p:tavLst>
                                        <p:tav tm="0">
                                          <p:val>
                                            <p:strVal val="ppt_h"/>
                                          </p:val>
                                        </p:tav>
                                        <p:tav tm="100000">
                                          <p:val>
                                            <p:fltVal val="0"/>
                                          </p:val>
                                        </p:tav>
                                      </p:tavLst>
                                    </p:anim>
                                    <p:animEffect transition="out" filter="fade">
                                      <p:cBhvr>
                                        <p:cTn id="79" dur="500"/>
                                        <p:tgtEl>
                                          <p:spTgt spid="1026"/>
                                        </p:tgtEl>
                                      </p:cBhvr>
                                    </p:animEffect>
                                    <p:set>
                                      <p:cBhvr>
                                        <p:cTn id="80" dur="1" fill="hold">
                                          <p:stCondLst>
                                            <p:cond delay="499"/>
                                          </p:stCondLst>
                                        </p:cTn>
                                        <p:tgtEl>
                                          <p:spTgt spid="1026"/>
                                        </p:tgtEl>
                                        <p:attrNameLst>
                                          <p:attrName>style.visibility</p:attrName>
                                        </p:attrNameLst>
                                      </p:cBhvr>
                                      <p:to>
                                        <p:strVal val="hidden"/>
                                      </p:to>
                                    </p:set>
                                  </p:childTnLst>
                                </p:cTn>
                              </p:par>
                              <p:par>
                                <p:cTn id="81" presetID="53" presetClass="exit" presetSubtype="0" fill="hold" grpId="1" nodeType="withEffect">
                                  <p:stCondLst>
                                    <p:cond delay="0"/>
                                  </p:stCondLst>
                                  <p:childTnLst>
                                    <p:anim calcmode="lin" valueType="num">
                                      <p:cBhvr>
                                        <p:cTn id="82" dur="500"/>
                                        <p:tgtEl>
                                          <p:spTgt spid="25"/>
                                        </p:tgtEl>
                                        <p:attrNameLst>
                                          <p:attrName>ppt_w</p:attrName>
                                        </p:attrNameLst>
                                      </p:cBhvr>
                                      <p:tavLst>
                                        <p:tav tm="0">
                                          <p:val>
                                            <p:strVal val="ppt_w"/>
                                          </p:val>
                                        </p:tav>
                                        <p:tav tm="100000">
                                          <p:val>
                                            <p:fltVal val="0"/>
                                          </p:val>
                                        </p:tav>
                                      </p:tavLst>
                                    </p:anim>
                                    <p:anim calcmode="lin" valueType="num">
                                      <p:cBhvr>
                                        <p:cTn id="83" dur="500"/>
                                        <p:tgtEl>
                                          <p:spTgt spid="25"/>
                                        </p:tgtEl>
                                        <p:attrNameLst>
                                          <p:attrName>ppt_h</p:attrName>
                                        </p:attrNameLst>
                                      </p:cBhvr>
                                      <p:tavLst>
                                        <p:tav tm="0">
                                          <p:val>
                                            <p:strVal val="ppt_h"/>
                                          </p:val>
                                        </p:tav>
                                        <p:tav tm="100000">
                                          <p:val>
                                            <p:fltVal val="0"/>
                                          </p:val>
                                        </p:tav>
                                      </p:tavLst>
                                    </p:anim>
                                    <p:animEffect transition="out" filter="fade">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par>
                                <p:cTn id="86" presetID="53" presetClass="exit" presetSubtype="0" fill="hold" grpId="1" nodeType="withEffect">
                                  <p:stCondLst>
                                    <p:cond delay="0"/>
                                  </p:stCondLst>
                                  <p:childTnLst>
                                    <p:anim calcmode="lin" valueType="num">
                                      <p:cBhvr>
                                        <p:cTn id="87" dur="500"/>
                                        <p:tgtEl>
                                          <p:spTgt spid="7"/>
                                        </p:tgtEl>
                                        <p:attrNameLst>
                                          <p:attrName>ppt_w</p:attrName>
                                        </p:attrNameLst>
                                      </p:cBhvr>
                                      <p:tavLst>
                                        <p:tav tm="0">
                                          <p:val>
                                            <p:strVal val="ppt_w"/>
                                          </p:val>
                                        </p:tav>
                                        <p:tav tm="100000">
                                          <p:val>
                                            <p:fltVal val="0"/>
                                          </p:val>
                                        </p:tav>
                                      </p:tavLst>
                                    </p:anim>
                                    <p:anim calcmode="lin" valueType="num">
                                      <p:cBhvr>
                                        <p:cTn id="88" dur="500"/>
                                        <p:tgtEl>
                                          <p:spTgt spid="7"/>
                                        </p:tgtEl>
                                        <p:attrNameLst>
                                          <p:attrName>ppt_h</p:attrName>
                                        </p:attrNameLst>
                                      </p:cBhvr>
                                      <p:tavLst>
                                        <p:tav tm="0">
                                          <p:val>
                                            <p:strVal val="ppt_h"/>
                                          </p:val>
                                        </p:tav>
                                        <p:tav tm="100000">
                                          <p:val>
                                            <p:fltVal val="0"/>
                                          </p:val>
                                        </p:tav>
                                      </p:tavLst>
                                    </p:anim>
                                    <p:animEffect transition="out" filter="fade">
                                      <p:cBhvr>
                                        <p:cTn id="89" dur="500"/>
                                        <p:tgtEl>
                                          <p:spTgt spid="7"/>
                                        </p:tgtEl>
                                      </p:cBhvr>
                                    </p:animEffect>
                                    <p:set>
                                      <p:cBhvr>
                                        <p:cTn id="90" dur="1" fill="hold">
                                          <p:stCondLst>
                                            <p:cond delay="499"/>
                                          </p:stCondLst>
                                        </p:cTn>
                                        <p:tgtEl>
                                          <p:spTgt spid="7"/>
                                        </p:tgtEl>
                                        <p:attrNameLst>
                                          <p:attrName>style.visibility</p:attrName>
                                        </p:attrNameLst>
                                      </p:cBhvr>
                                      <p:to>
                                        <p:strVal val="hidden"/>
                                      </p:to>
                                    </p:set>
                                  </p:childTnLst>
                                </p:cTn>
                              </p:par>
                              <p:par>
                                <p:cTn id="91" presetID="53" presetClass="exit" presetSubtype="0" fill="hold" grpId="1" nodeType="withEffect">
                                  <p:stCondLst>
                                    <p:cond delay="0"/>
                                  </p:stCondLst>
                                  <p:childTnLst>
                                    <p:anim calcmode="lin" valueType="num">
                                      <p:cBhvr>
                                        <p:cTn id="92" dur="500"/>
                                        <p:tgtEl>
                                          <p:spTgt spid="8"/>
                                        </p:tgtEl>
                                        <p:attrNameLst>
                                          <p:attrName>ppt_w</p:attrName>
                                        </p:attrNameLst>
                                      </p:cBhvr>
                                      <p:tavLst>
                                        <p:tav tm="0">
                                          <p:val>
                                            <p:strVal val="ppt_w"/>
                                          </p:val>
                                        </p:tav>
                                        <p:tav tm="100000">
                                          <p:val>
                                            <p:fltVal val="0"/>
                                          </p:val>
                                        </p:tav>
                                      </p:tavLst>
                                    </p:anim>
                                    <p:anim calcmode="lin" valueType="num">
                                      <p:cBhvr>
                                        <p:cTn id="93" dur="500"/>
                                        <p:tgtEl>
                                          <p:spTgt spid="8"/>
                                        </p:tgtEl>
                                        <p:attrNameLst>
                                          <p:attrName>ppt_h</p:attrName>
                                        </p:attrNameLst>
                                      </p:cBhvr>
                                      <p:tavLst>
                                        <p:tav tm="0">
                                          <p:val>
                                            <p:strVal val="ppt_h"/>
                                          </p:val>
                                        </p:tav>
                                        <p:tav tm="100000">
                                          <p:val>
                                            <p:fltVal val="0"/>
                                          </p:val>
                                        </p:tav>
                                      </p:tavLst>
                                    </p:anim>
                                    <p:animEffect transition="out" filter="fade">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53" presetClass="exit" presetSubtype="0" fill="hold" grpId="1" nodeType="withEffect">
                                  <p:stCondLst>
                                    <p:cond delay="0"/>
                                  </p:stCondLst>
                                  <p:childTnLst>
                                    <p:anim calcmode="lin" valueType="num">
                                      <p:cBhvr>
                                        <p:cTn id="97" dur="500"/>
                                        <p:tgtEl>
                                          <p:spTgt spid="11"/>
                                        </p:tgtEl>
                                        <p:attrNameLst>
                                          <p:attrName>ppt_w</p:attrName>
                                        </p:attrNameLst>
                                      </p:cBhvr>
                                      <p:tavLst>
                                        <p:tav tm="0">
                                          <p:val>
                                            <p:strVal val="ppt_w"/>
                                          </p:val>
                                        </p:tav>
                                        <p:tav tm="100000">
                                          <p:val>
                                            <p:fltVal val="0"/>
                                          </p:val>
                                        </p:tav>
                                      </p:tavLst>
                                    </p:anim>
                                    <p:anim calcmode="lin" valueType="num">
                                      <p:cBhvr>
                                        <p:cTn id="98" dur="500"/>
                                        <p:tgtEl>
                                          <p:spTgt spid="11"/>
                                        </p:tgtEl>
                                        <p:attrNameLst>
                                          <p:attrName>ppt_h</p:attrName>
                                        </p:attrNameLst>
                                      </p:cBhvr>
                                      <p:tavLst>
                                        <p:tav tm="0">
                                          <p:val>
                                            <p:strVal val="ppt_h"/>
                                          </p:val>
                                        </p:tav>
                                        <p:tav tm="100000">
                                          <p:val>
                                            <p:fltVal val="0"/>
                                          </p:val>
                                        </p:tav>
                                      </p:tavLst>
                                    </p:anim>
                                    <p:animEffect transition="out" filter="fade">
                                      <p:cBhvr>
                                        <p:cTn id="99" dur="500"/>
                                        <p:tgtEl>
                                          <p:spTgt spid="11"/>
                                        </p:tgtEl>
                                      </p:cBhvr>
                                    </p:animEffect>
                                    <p:set>
                                      <p:cBhvr>
                                        <p:cTn id="100" dur="1" fill="hold">
                                          <p:stCondLst>
                                            <p:cond delay="499"/>
                                          </p:stCondLst>
                                        </p:cTn>
                                        <p:tgtEl>
                                          <p:spTgt spid="11"/>
                                        </p:tgtEl>
                                        <p:attrNameLst>
                                          <p:attrName>style.visibility</p:attrName>
                                        </p:attrNameLst>
                                      </p:cBhvr>
                                      <p:to>
                                        <p:strVal val="hidden"/>
                                      </p:to>
                                    </p:set>
                                  </p:childTnLst>
                                </p:cTn>
                              </p:par>
                              <p:par>
                                <p:cTn id="101" presetID="53" presetClass="exit" presetSubtype="0" fill="hold" grpId="1" nodeType="withEffect">
                                  <p:stCondLst>
                                    <p:cond delay="0"/>
                                  </p:stCondLst>
                                  <p:childTnLst>
                                    <p:anim calcmode="lin" valueType="num">
                                      <p:cBhvr>
                                        <p:cTn id="102" dur="500"/>
                                        <p:tgtEl>
                                          <p:spTgt spid="18"/>
                                        </p:tgtEl>
                                        <p:attrNameLst>
                                          <p:attrName>ppt_w</p:attrName>
                                        </p:attrNameLst>
                                      </p:cBhvr>
                                      <p:tavLst>
                                        <p:tav tm="0">
                                          <p:val>
                                            <p:strVal val="ppt_w"/>
                                          </p:val>
                                        </p:tav>
                                        <p:tav tm="100000">
                                          <p:val>
                                            <p:fltVal val="0"/>
                                          </p:val>
                                        </p:tav>
                                      </p:tavLst>
                                    </p:anim>
                                    <p:anim calcmode="lin" valueType="num">
                                      <p:cBhvr>
                                        <p:cTn id="103" dur="500"/>
                                        <p:tgtEl>
                                          <p:spTgt spid="18"/>
                                        </p:tgtEl>
                                        <p:attrNameLst>
                                          <p:attrName>ppt_h</p:attrName>
                                        </p:attrNameLst>
                                      </p:cBhvr>
                                      <p:tavLst>
                                        <p:tav tm="0">
                                          <p:val>
                                            <p:strVal val="ppt_h"/>
                                          </p:val>
                                        </p:tav>
                                        <p:tav tm="100000">
                                          <p:val>
                                            <p:fltVal val="0"/>
                                          </p:val>
                                        </p:tav>
                                      </p:tavLst>
                                    </p:anim>
                                    <p:animEffect transition="out" filter="fade">
                                      <p:cBhvr>
                                        <p:cTn id="104" dur="500"/>
                                        <p:tgtEl>
                                          <p:spTgt spid="18"/>
                                        </p:tgtEl>
                                      </p:cBhvr>
                                    </p:animEffect>
                                    <p:set>
                                      <p:cBhvr>
                                        <p:cTn id="105" dur="1" fill="hold">
                                          <p:stCondLst>
                                            <p:cond delay="499"/>
                                          </p:stCondLst>
                                        </p:cTn>
                                        <p:tgtEl>
                                          <p:spTgt spid="18"/>
                                        </p:tgtEl>
                                        <p:attrNameLst>
                                          <p:attrName>style.visibility</p:attrName>
                                        </p:attrNameLst>
                                      </p:cBhvr>
                                      <p:to>
                                        <p:strVal val="hidden"/>
                                      </p:to>
                                    </p:set>
                                  </p:childTnLst>
                                </p:cTn>
                              </p:par>
                              <p:par>
                                <p:cTn id="106" presetID="53" presetClass="exit" presetSubtype="0" fill="hold" nodeType="withEffect">
                                  <p:stCondLst>
                                    <p:cond delay="0"/>
                                  </p:stCondLst>
                                  <p:childTnLst>
                                    <p:anim calcmode="lin" valueType="num">
                                      <p:cBhvr>
                                        <p:cTn id="107" dur="500"/>
                                        <p:tgtEl>
                                          <p:spTgt spid="13"/>
                                        </p:tgtEl>
                                        <p:attrNameLst>
                                          <p:attrName>ppt_w</p:attrName>
                                        </p:attrNameLst>
                                      </p:cBhvr>
                                      <p:tavLst>
                                        <p:tav tm="0">
                                          <p:val>
                                            <p:strVal val="ppt_w"/>
                                          </p:val>
                                        </p:tav>
                                        <p:tav tm="100000">
                                          <p:val>
                                            <p:fltVal val="0"/>
                                          </p:val>
                                        </p:tav>
                                      </p:tavLst>
                                    </p:anim>
                                    <p:anim calcmode="lin" valueType="num">
                                      <p:cBhvr>
                                        <p:cTn id="108" dur="500"/>
                                        <p:tgtEl>
                                          <p:spTgt spid="13"/>
                                        </p:tgtEl>
                                        <p:attrNameLst>
                                          <p:attrName>ppt_h</p:attrName>
                                        </p:attrNameLst>
                                      </p:cBhvr>
                                      <p:tavLst>
                                        <p:tav tm="0">
                                          <p:val>
                                            <p:strVal val="ppt_h"/>
                                          </p:val>
                                        </p:tav>
                                        <p:tav tm="100000">
                                          <p:val>
                                            <p:fltVal val="0"/>
                                          </p:val>
                                        </p:tav>
                                      </p:tavLst>
                                    </p:anim>
                                    <p:animEffect transition="out" filter="fade">
                                      <p:cBhvr>
                                        <p:cTn id="109" dur="500"/>
                                        <p:tgtEl>
                                          <p:spTgt spid="13"/>
                                        </p:tgtEl>
                                      </p:cBhvr>
                                    </p:animEffect>
                                    <p:set>
                                      <p:cBhvr>
                                        <p:cTn id="110" dur="1" fill="hold">
                                          <p:stCondLst>
                                            <p:cond delay="499"/>
                                          </p:stCondLst>
                                        </p:cTn>
                                        <p:tgtEl>
                                          <p:spTgt spid="13"/>
                                        </p:tgtEl>
                                        <p:attrNameLst>
                                          <p:attrName>style.visibility</p:attrName>
                                        </p:attrNameLst>
                                      </p:cBhvr>
                                      <p:to>
                                        <p:strVal val="hidden"/>
                                      </p:to>
                                    </p:set>
                                  </p:childTnLst>
                                </p:cTn>
                              </p:par>
                              <p:par>
                                <p:cTn id="111" presetID="53" presetClass="exit" presetSubtype="0" fill="hold" nodeType="withEffect">
                                  <p:stCondLst>
                                    <p:cond delay="0"/>
                                  </p:stCondLst>
                                  <p:childTnLst>
                                    <p:anim calcmode="lin" valueType="num">
                                      <p:cBhvr>
                                        <p:cTn id="112" dur="500"/>
                                        <p:tgtEl>
                                          <p:spTgt spid="15"/>
                                        </p:tgtEl>
                                        <p:attrNameLst>
                                          <p:attrName>ppt_w</p:attrName>
                                        </p:attrNameLst>
                                      </p:cBhvr>
                                      <p:tavLst>
                                        <p:tav tm="0">
                                          <p:val>
                                            <p:strVal val="ppt_w"/>
                                          </p:val>
                                        </p:tav>
                                        <p:tav tm="100000">
                                          <p:val>
                                            <p:fltVal val="0"/>
                                          </p:val>
                                        </p:tav>
                                      </p:tavLst>
                                    </p:anim>
                                    <p:anim calcmode="lin" valueType="num">
                                      <p:cBhvr>
                                        <p:cTn id="113" dur="500"/>
                                        <p:tgtEl>
                                          <p:spTgt spid="15"/>
                                        </p:tgtEl>
                                        <p:attrNameLst>
                                          <p:attrName>ppt_h</p:attrName>
                                        </p:attrNameLst>
                                      </p:cBhvr>
                                      <p:tavLst>
                                        <p:tav tm="0">
                                          <p:val>
                                            <p:strVal val="ppt_h"/>
                                          </p:val>
                                        </p:tav>
                                        <p:tav tm="100000">
                                          <p:val>
                                            <p:fltVal val="0"/>
                                          </p:val>
                                        </p:tav>
                                      </p:tavLst>
                                    </p:anim>
                                    <p:animEffect transition="out" filter="fade">
                                      <p:cBhvr>
                                        <p:cTn id="114" dur="500"/>
                                        <p:tgtEl>
                                          <p:spTgt spid="15"/>
                                        </p:tgtEl>
                                      </p:cBhvr>
                                    </p:animEffect>
                                    <p:set>
                                      <p:cBhvr>
                                        <p:cTn id="115" dur="1" fill="hold">
                                          <p:stCondLst>
                                            <p:cond delay="499"/>
                                          </p:stCondLst>
                                        </p:cTn>
                                        <p:tgtEl>
                                          <p:spTgt spid="15"/>
                                        </p:tgtEl>
                                        <p:attrNameLst>
                                          <p:attrName>style.visibility</p:attrName>
                                        </p:attrNameLst>
                                      </p:cBhvr>
                                      <p:to>
                                        <p:strVal val="hidden"/>
                                      </p:to>
                                    </p:set>
                                  </p:childTnLst>
                                </p:cTn>
                              </p:par>
                              <p:par>
                                <p:cTn id="116" presetID="53" presetClass="exit" presetSubtype="0" fill="hold" nodeType="withEffect">
                                  <p:stCondLst>
                                    <p:cond delay="0"/>
                                  </p:stCondLst>
                                  <p:childTnLst>
                                    <p:anim calcmode="lin" valueType="num">
                                      <p:cBhvr>
                                        <p:cTn id="117" dur="500"/>
                                        <p:tgtEl>
                                          <p:spTgt spid="24"/>
                                        </p:tgtEl>
                                        <p:attrNameLst>
                                          <p:attrName>ppt_w</p:attrName>
                                        </p:attrNameLst>
                                      </p:cBhvr>
                                      <p:tavLst>
                                        <p:tav tm="0">
                                          <p:val>
                                            <p:strVal val="ppt_w"/>
                                          </p:val>
                                        </p:tav>
                                        <p:tav tm="100000">
                                          <p:val>
                                            <p:fltVal val="0"/>
                                          </p:val>
                                        </p:tav>
                                      </p:tavLst>
                                    </p:anim>
                                    <p:anim calcmode="lin" valueType="num">
                                      <p:cBhvr>
                                        <p:cTn id="118" dur="500"/>
                                        <p:tgtEl>
                                          <p:spTgt spid="24"/>
                                        </p:tgtEl>
                                        <p:attrNameLst>
                                          <p:attrName>ppt_h</p:attrName>
                                        </p:attrNameLst>
                                      </p:cBhvr>
                                      <p:tavLst>
                                        <p:tav tm="0">
                                          <p:val>
                                            <p:strVal val="ppt_h"/>
                                          </p:val>
                                        </p:tav>
                                        <p:tav tm="100000">
                                          <p:val>
                                            <p:fltVal val="0"/>
                                          </p:val>
                                        </p:tav>
                                      </p:tavLst>
                                    </p:anim>
                                    <p:animEffect transition="out" filter="fade">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par>
                                <p:cTn id="121" presetID="53" presetClass="exit" presetSubtype="0" fill="hold" grpId="1" nodeType="withEffect">
                                  <p:stCondLst>
                                    <p:cond delay="0"/>
                                  </p:stCondLst>
                                  <p:childTnLst>
                                    <p:anim calcmode="lin" valueType="num">
                                      <p:cBhvr>
                                        <p:cTn id="122" dur="500"/>
                                        <p:tgtEl>
                                          <p:spTgt spid="26"/>
                                        </p:tgtEl>
                                        <p:attrNameLst>
                                          <p:attrName>ppt_w</p:attrName>
                                        </p:attrNameLst>
                                      </p:cBhvr>
                                      <p:tavLst>
                                        <p:tav tm="0">
                                          <p:val>
                                            <p:strVal val="ppt_w"/>
                                          </p:val>
                                        </p:tav>
                                        <p:tav tm="100000">
                                          <p:val>
                                            <p:fltVal val="0"/>
                                          </p:val>
                                        </p:tav>
                                      </p:tavLst>
                                    </p:anim>
                                    <p:anim calcmode="lin" valueType="num">
                                      <p:cBhvr>
                                        <p:cTn id="123" dur="500"/>
                                        <p:tgtEl>
                                          <p:spTgt spid="26"/>
                                        </p:tgtEl>
                                        <p:attrNameLst>
                                          <p:attrName>ppt_h</p:attrName>
                                        </p:attrNameLst>
                                      </p:cBhvr>
                                      <p:tavLst>
                                        <p:tav tm="0">
                                          <p:val>
                                            <p:strVal val="ppt_h"/>
                                          </p:val>
                                        </p:tav>
                                        <p:tav tm="100000">
                                          <p:val>
                                            <p:fltVal val="0"/>
                                          </p:val>
                                        </p:tav>
                                      </p:tavLst>
                                    </p:anim>
                                    <p:animEffect transition="out" filter="fade">
                                      <p:cBhvr>
                                        <p:cTn id="124" dur="500"/>
                                        <p:tgtEl>
                                          <p:spTgt spid="26"/>
                                        </p:tgtEl>
                                      </p:cBhvr>
                                    </p:animEffect>
                                    <p:set>
                                      <p:cBhvr>
                                        <p:cTn id="125" dur="1" fill="hold">
                                          <p:stCondLst>
                                            <p:cond delay="499"/>
                                          </p:stCondLst>
                                        </p:cTn>
                                        <p:tgtEl>
                                          <p:spTgt spid="26"/>
                                        </p:tgtEl>
                                        <p:attrNameLst>
                                          <p:attrName>style.visibility</p:attrName>
                                        </p:attrNameLst>
                                      </p:cBhvr>
                                      <p:to>
                                        <p:strVal val="hidden"/>
                                      </p:to>
                                    </p:set>
                                  </p:childTnLst>
                                </p:cTn>
                              </p:par>
                              <p:par>
                                <p:cTn id="126" presetID="53" presetClass="exit" presetSubtype="0" fill="hold" grpId="1" nodeType="withEffect">
                                  <p:stCondLst>
                                    <p:cond delay="0"/>
                                  </p:stCondLst>
                                  <p:childTnLst>
                                    <p:anim calcmode="lin" valueType="num">
                                      <p:cBhvr>
                                        <p:cTn id="127" dur="500"/>
                                        <p:tgtEl>
                                          <p:spTgt spid="27"/>
                                        </p:tgtEl>
                                        <p:attrNameLst>
                                          <p:attrName>ppt_w</p:attrName>
                                        </p:attrNameLst>
                                      </p:cBhvr>
                                      <p:tavLst>
                                        <p:tav tm="0">
                                          <p:val>
                                            <p:strVal val="ppt_w"/>
                                          </p:val>
                                        </p:tav>
                                        <p:tav tm="100000">
                                          <p:val>
                                            <p:fltVal val="0"/>
                                          </p:val>
                                        </p:tav>
                                      </p:tavLst>
                                    </p:anim>
                                    <p:anim calcmode="lin" valueType="num">
                                      <p:cBhvr>
                                        <p:cTn id="128" dur="500"/>
                                        <p:tgtEl>
                                          <p:spTgt spid="27"/>
                                        </p:tgtEl>
                                        <p:attrNameLst>
                                          <p:attrName>ppt_h</p:attrName>
                                        </p:attrNameLst>
                                      </p:cBhvr>
                                      <p:tavLst>
                                        <p:tav tm="0">
                                          <p:val>
                                            <p:strVal val="ppt_h"/>
                                          </p:val>
                                        </p:tav>
                                        <p:tav tm="100000">
                                          <p:val>
                                            <p:fltVal val="0"/>
                                          </p:val>
                                        </p:tav>
                                      </p:tavLst>
                                    </p:anim>
                                    <p:animEffect transition="out" filter="fade">
                                      <p:cBhvr>
                                        <p:cTn id="129" dur="500"/>
                                        <p:tgtEl>
                                          <p:spTgt spid="27"/>
                                        </p:tgtEl>
                                      </p:cBhvr>
                                    </p:animEffect>
                                    <p:set>
                                      <p:cBhvr>
                                        <p:cTn id="130" dur="1" fill="hold">
                                          <p:stCondLst>
                                            <p:cond delay="499"/>
                                          </p:stCondLst>
                                        </p:cTn>
                                        <p:tgtEl>
                                          <p:spTgt spid="27"/>
                                        </p:tgtEl>
                                        <p:attrNameLst>
                                          <p:attrName>style.visibility</p:attrName>
                                        </p:attrNameLst>
                                      </p:cBhvr>
                                      <p:to>
                                        <p:strVal val="hidden"/>
                                      </p:to>
                                    </p:set>
                                  </p:childTnLst>
                                </p:cTn>
                              </p:par>
                              <p:par>
                                <p:cTn id="131" presetID="53" presetClass="exit" presetSubtype="0" fill="hold" grpId="1" nodeType="withEffect">
                                  <p:stCondLst>
                                    <p:cond delay="0"/>
                                  </p:stCondLst>
                                  <p:childTnLst>
                                    <p:anim calcmode="lin" valueType="num">
                                      <p:cBhvr>
                                        <p:cTn id="132" dur="500"/>
                                        <p:tgtEl>
                                          <p:spTgt spid="28"/>
                                        </p:tgtEl>
                                        <p:attrNameLst>
                                          <p:attrName>ppt_w</p:attrName>
                                        </p:attrNameLst>
                                      </p:cBhvr>
                                      <p:tavLst>
                                        <p:tav tm="0">
                                          <p:val>
                                            <p:strVal val="ppt_w"/>
                                          </p:val>
                                        </p:tav>
                                        <p:tav tm="100000">
                                          <p:val>
                                            <p:fltVal val="0"/>
                                          </p:val>
                                        </p:tav>
                                      </p:tavLst>
                                    </p:anim>
                                    <p:anim calcmode="lin" valueType="num">
                                      <p:cBhvr>
                                        <p:cTn id="133" dur="500"/>
                                        <p:tgtEl>
                                          <p:spTgt spid="28"/>
                                        </p:tgtEl>
                                        <p:attrNameLst>
                                          <p:attrName>ppt_h</p:attrName>
                                        </p:attrNameLst>
                                      </p:cBhvr>
                                      <p:tavLst>
                                        <p:tav tm="0">
                                          <p:val>
                                            <p:strVal val="ppt_h"/>
                                          </p:val>
                                        </p:tav>
                                        <p:tav tm="100000">
                                          <p:val>
                                            <p:fltVal val="0"/>
                                          </p:val>
                                        </p:tav>
                                      </p:tavLst>
                                    </p:anim>
                                    <p:animEffect transition="out" filter="fade">
                                      <p:cBhvr>
                                        <p:cTn id="134" dur="500"/>
                                        <p:tgtEl>
                                          <p:spTgt spid="28"/>
                                        </p:tgtEl>
                                      </p:cBhvr>
                                    </p:animEffect>
                                    <p:set>
                                      <p:cBhvr>
                                        <p:cTn id="135" dur="1" fill="hold">
                                          <p:stCondLst>
                                            <p:cond delay="499"/>
                                          </p:stCondLst>
                                        </p:cTn>
                                        <p:tgtEl>
                                          <p:spTgt spid="28"/>
                                        </p:tgtEl>
                                        <p:attrNameLst>
                                          <p:attrName>style.visibility</p:attrName>
                                        </p:attrNameLst>
                                      </p:cBhvr>
                                      <p:to>
                                        <p:strVal val="hidden"/>
                                      </p:to>
                                    </p:set>
                                  </p:childTnLst>
                                </p:cTn>
                              </p:par>
                              <p:par>
                                <p:cTn id="136" presetID="53" presetClass="exit" presetSubtype="0" fill="hold" grpId="1" nodeType="withEffect">
                                  <p:stCondLst>
                                    <p:cond delay="0"/>
                                  </p:stCondLst>
                                  <p:childTnLst>
                                    <p:anim calcmode="lin" valueType="num">
                                      <p:cBhvr>
                                        <p:cTn id="137" dur="500"/>
                                        <p:tgtEl>
                                          <p:spTgt spid="19"/>
                                        </p:tgtEl>
                                        <p:attrNameLst>
                                          <p:attrName>ppt_w</p:attrName>
                                        </p:attrNameLst>
                                      </p:cBhvr>
                                      <p:tavLst>
                                        <p:tav tm="0">
                                          <p:val>
                                            <p:strVal val="ppt_w"/>
                                          </p:val>
                                        </p:tav>
                                        <p:tav tm="100000">
                                          <p:val>
                                            <p:fltVal val="0"/>
                                          </p:val>
                                        </p:tav>
                                      </p:tavLst>
                                    </p:anim>
                                    <p:anim calcmode="lin" valueType="num">
                                      <p:cBhvr>
                                        <p:cTn id="138" dur="500"/>
                                        <p:tgtEl>
                                          <p:spTgt spid="19"/>
                                        </p:tgtEl>
                                        <p:attrNameLst>
                                          <p:attrName>ppt_h</p:attrName>
                                        </p:attrNameLst>
                                      </p:cBhvr>
                                      <p:tavLst>
                                        <p:tav tm="0">
                                          <p:val>
                                            <p:strVal val="ppt_h"/>
                                          </p:val>
                                        </p:tav>
                                        <p:tav tm="100000">
                                          <p:val>
                                            <p:fltVal val="0"/>
                                          </p:val>
                                        </p:tav>
                                      </p:tavLst>
                                    </p:anim>
                                    <p:animEffect transition="out" filter="fade">
                                      <p:cBhvr>
                                        <p:cTn id="139" dur="500"/>
                                        <p:tgtEl>
                                          <p:spTgt spid="19"/>
                                        </p:tgtEl>
                                      </p:cBhvr>
                                    </p:animEffect>
                                    <p:set>
                                      <p:cBhvr>
                                        <p:cTn id="14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7" grpId="0" animBg="1"/>
      <p:bldP spid="7" grpId="1" animBg="1"/>
      <p:bldP spid="8" grpId="0"/>
      <p:bldP spid="8" grpId="1"/>
      <p:bldP spid="11" grpId="0"/>
      <p:bldP spid="11" grpId="1"/>
      <p:bldP spid="18" grpId="0" animBg="1"/>
      <p:bldP spid="18" grpId="1" animBg="1"/>
      <p:bldP spid="26" grpId="0"/>
      <p:bldP spid="26" grpId="1"/>
      <p:bldP spid="27" grpId="0" animBg="1"/>
      <p:bldP spid="27" grpId="1" animBg="1"/>
      <p:bldP spid="28" grpId="0"/>
      <p:bldP spid="28" grpId="1"/>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1066800" y="993648"/>
            <a:ext cx="7010400" cy="4191000"/>
            <a:chOff x="1066800" y="993648"/>
            <a:chExt cx="7010400" cy="4191000"/>
          </a:xfrm>
        </p:grpSpPr>
        <p:sp>
          <p:nvSpPr>
            <p:cNvPr id="22" name="Rectangle 21"/>
            <p:cNvSpPr/>
            <p:nvPr/>
          </p:nvSpPr>
          <p:spPr>
            <a:xfrm>
              <a:off x="1066800" y="993648"/>
              <a:ext cx="7010400" cy="4191000"/>
            </a:xfrm>
            <a:prstGeom prst="rect">
              <a:avLst/>
            </a:prstGeom>
            <a:solidFill>
              <a:srgbClr val="FFFFFF">
                <a:alpha val="65098"/>
              </a:srgbClr>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24" name="Rectangle 23"/>
            <p:cNvSpPr/>
            <p:nvPr/>
          </p:nvSpPr>
          <p:spPr>
            <a:xfrm>
              <a:off x="1069848" y="2581656"/>
              <a:ext cx="1524000" cy="9906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53200" y="2581656"/>
              <a:ext cx="1524000" cy="9906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66032" y="2532888"/>
              <a:ext cx="1066800" cy="1066800"/>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395216" y="2886456"/>
              <a:ext cx="381000" cy="381000"/>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a:off x="2593848" y="2581656"/>
              <a:ext cx="533400" cy="990600"/>
            </a:xfrm>
            <a:prstGeom prst="flowChartDelay">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0800000">
              <a:off x="6019800" y="2581655"/>
              <a:ext cx="533400" cy="990600"/>
            </a:xfrm>
            <a:prstGeom prst="flowChartDelay">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lay 42"/>
            <p:cNvSpPr/>
            <p:nvPr/>
          </p:nvSpPr>
          <p:spPr>
            <a:xfrm>
              <a:off x="1082040" y="1362456"/>
              <a:ext cx="2057400" cy="3352800"/>
            </a:xfrm>
            <a:prstGeom prst="flowChartDelay">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elay 44"/>
            <p:cNvSpPr/>
            <p:nvPr/>
          </p:nvSpPr>
          <p:spPr>
            <a:xfrm rot="10800000">
              <a:off x="6019800" y="1362456"/>
              <a:ext cx="2057400" cy="3352800"/>
            </a:xfrm>
            <a:prstGeom prst="flowChartDelay">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cxnSp>
        <p:nvCxnSpPr>
          <p:cNvPr id="48" name="Straight Connector 47"/>
          <p:cNvCxnSpPr/>
          <p:nvPr/>
        </p:nvCxnSpPr>
        <p:spPr>
          <a:xfrm>
            <a:off x="581025" y="1005840"/>
            <a:ext cx="4572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8833" y="5157216"/>
            <a:ext cx="4572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a:off x="850392" y="5456682"/>
            <a:ext cx="4572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7848600" y="5459730"/>
            <a:ext cx="4572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800600" y="5457950"/>
            <a:ext cx="3276600" cy="1588"/>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094232" y="5457950"/>
            <a:ext cx="3276600" cy="1588"/>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313062" y="5277024"/>
            <a:ext cx="533400"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94'</a:t>
            </a:r>
            <a:endParaRPr lang="en-US" dirty="0">
              <a:effectLst>
                <a:outerShdw blurRad="38100" dist="38100" dir="2700000" algn="tl">
                  <a:srgbClr val="000000">
                    <a:alpha val="43137"/>
                  </a:srgbClr>
                </a:outerShdw>
              </a:effectLst>
              <a:latin typeface="+mj-lt"/>
            </a:endParaRPr>
          </a:p>
        </p:txBody>
      </p:sp>
      <p:cxnSp>
        <p:nvCxnSpPr>
          <p:cNvPr id="58" name="Straight Arrow Connector 57"/>
          <p:cNvCxnSpPr/>
          <p:nvPr/>
        </p:nvCxnSpPr>
        <p:spPr>
          <a:xfrm rot="5400000" flipH="1" flipV="1">
            <a:off x="-104775" y="1924456"/>
            <a:ext cx="1828800" cy="1588"/>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H="1">
            <a:off x="-103981" y="4227494"/>
            <a:ext cx="1828800" cy="1588"/>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6200000">
            <a:off x="539843" y="2895600"/>
            <a:ext cx="533400"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mj-lt"/>
              </a:rPr>
              <a:t>50'</a:t>
            </a:r>
            <a:endParaRPr lang="en-US" dirty="0">
              <a:effectLst>
                <a:outerShdw blurRad="38100" dist="38100" dir="2700000" algn="tl">
                  <a:srgbClr val="000000">
                    <a:alpha val="43137"/>
                  </a:srgbClr>
                </a:outerShdw>
              </a:effectLst>
              <a:latin typeface="+mj-lt"/>
            </a:endParaRPr>
          </a:p>
        </p:txBody>
      </p:sp>
      <p:sp>
        <p:nvSpPr>
          <p:cNvPr id="62" name="Rectangle 61"/>
          <p:cNvSpPr/>
          <p:nvPr/>
        </p:nvSpPr>
        <p:spPr>
          <a:xfrm>
            <a:off x="1226375" y="1484415"/>
            <a:ext cx="6705600" cy="3080410"/>
          </a:xfrm>
          <a:prstGeom prst="rect">
            <a:avLst/>
          </a:prstGeom>
          <a:solidFill>
            <a:srgbClr val="4F81BD">
              <a:alpha val="74902"/>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rot="5400000" flipH="1" flipV="1">
            <a:off x="854900" y="2088325"/>
            <a:ext cx="1143000" cy="1588"/>
          </a:xfrm>
          <a:prstGeom prst="straightConnector1">
            <a:avLst/>
          </a:prstGeom>
          <a:ln w="28575">
            <a:solidFill>
              <a:srgbClr val="000000"/>
            </a:solidFill>
            <a:headEnd type="none" w="med" len="med"/>
            <a:tailEnd type="triangle" w="med" len="med"/>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869191" y="3969513"/>
            <a:ext cx="1133472" cy="3"/>
          </a:xfrm>
          <a:prstGeom prst="straightConnector1">
            <a:avLst/>
          </a:prstGeom>
          <a:ln w="28575">
            <a:solidFill>
              <a:srgbClr val="000000"/>
            </a:solidFill>
            <a:headEnd type="none" w="med" len="med"/>
            <a:tailEnd type="triangle" w="med" len="med"/>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16200000">
            <a:off x="991941" y="2875209"/>
            <a:ext cx="838200" cy="369332"/>
          </a:xfrm>
          <a:prstGeom prst="rect">
            <a:avLst/>
          </a:prstGeom>
          <a:noFill/>
          <a:effectLst>
            <a:outerShdw blurRad="50800" dist="38100" dir="2700000" algn="tl" rotWithShape="0">
              <a:schemeClr val="tx1">
                <a:alpha val="40000"/>
              </a:schemeClr>
            </a:outerShdw>
          </a:effectLst>
        </p:spPr>
        <p:txBody>
          <a:bodyPr wrap="square" rtlCol="0">
            <a:spAutoFit/>
          </a:bodyPr>
          <a:lstStyle/>
          <a:p>
            <a:pPr algn="ctr"/>
            <a:r>
              <a:rPr lang="en-US" dirty="0" smtClean="0">
                <a:solidFill>
                  <a:sysClr val="windowText" lastClr="000000"/>
                </a:solidFill>
                <a:latin typeface="+mj-lt"/>
              </a:rPr>
              <a:t>20 cu</a:t>
            </a:r>
            <a:endParaRPr lang="en-US" dirty="0">
              <a:solidFill>
                <a:sysClr val="windowText" lastClr="000000"/>
              </a:solidFill>
              <a:latin typeface="+mj-lt"/>
            </a:endParaRPr>
          </a:p>
        </p:txBody>
      </p:sp>
      <p:sp>
        <p:nvSpPr>
          <p:cNvPr id="86" name="TextBox 85"/>
          <p:cNvSpPr txBox="1"/>
          <p:nvPr/>
        </p:nvSpPr>
        <p:spPr>
          <a:xfrm>
            <a:off x="4182816" y="4180134"/>
            <a:ext cx="838200" cy="369332"/>
          </a:xfrm>
          <a:prstGeom prst="rect">
            <a:avLst/>
          </a:prstGeom>
          <a:noFill/>
          <a:effectLst>
            <a:outerShdw blurRad="50800" dist="38100" dir="2700000" algn="tl" rotWithShape="0">
              <a:schemeClr val="tx1">
                <a:alpha val="40000"/>
              </a:schemeClr>
            </a:outerShdw>
          </a:effectLst>
        </p:spPr>
        <p:txBody>
          <a:bodyPr wrap="square" rtlCol="0">
            <a:spAutoFit/>
          </a:bodyPr>
          <a:lstStyle/>
          <a:p>
            <a:pPr algn="ctr"/>
            <a:r>
              <a:rPr lang="en-US" dirty="0" smtClean="0">
                <a:solidFill>
                  <a:sysClr val="windowText" lastClr="000000"/>
                </a:solidFill>
                <a:latin typeface="+mj-lt"/>
              </a:rPr>
              <a:t>60 cu</a:t>
            </a:r>
            <a:endParaRPr lang="en-US" dirty="0">
              <a:solidFill>
                <a:sysClr val="windowText" lastClr="000000"/>
              </a:solidFill>
              <a:latin typeface="+mj-lt"/>
            </a:endParaRPr>
          </a:p>
        </p:txBody>
      </p:sp>
      <p:cxnSp>
        <p:nvCxnSpPr>
          <p:cNvPr id="88" name="Straight Arrow Connector 87"/>
          <p:cNvCxnSpPr/>
          <p:nvPr/>
        </p:nvCxnSpPr>
        <p:spPr>
          <a:xfrm flipV="1">
            <a:off x="4969700" y="4347338"/>
            <a:ext cx="2933700" cy="7937"/>
          </a:xfrm>
          <a:prstGeom prst="straightConnector1">
            <a:avLst/>
          </a:prstGeom>
          <a:ln w="28575">
            <a:solidFill>
              <a:srgbClr val="000000"/>
            </a:solidFill>
            <a:headEnd type="none" w="med" len="med"/>
            <a:tailEnd type="triangle" w="med" len="med"/>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1264475" y="4347338"/>
            <a:ext cx="2933700" cy="7937"/>
          </a:xfrm>
          <a:prstGeom prst="straightConnector1">
            <a:avLst/>
          </a:prstGeom>
          <a:ln w="28575">
            <a:solidFill>
              <a:srgbClr val="000000"/>
            </a:solidFill>
            <a:headEnd type="none" w="med" len="med"/>
            <a:tailEnd type="triangle" w="med" len="med"/>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up)">
                                      <p:cBhvr>
                                        <p:cTn id="13" dur="500"/>
                                        <p:tgtEl>
                                          <p:spTgt spid="50"/>
                                        </p:tgtEl>
                                      </p:cBhvr>
                                    </p:animEffect>
                                  </p:childTnLst>
                                </p:cTn>
                              </p:par>
                              <p:par>
                                <p:cTn id="14" presetID="22" presetClass="entr" presetSubtype="1"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childTnLst>
                          </p:cTn>
                        </p:par>
                        <p:par>
                          <p:cTn id="17" fill="hold">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left)">
                                      <p:cBhvr>
                                        <p:cTn id="26" dur="500"/>
                                        <p:tgtEl>
                                          <p:spTgt spid="54"/>
                                        </p:tgtEl>
                                      </p:cBhvr>
                                    </p:animEffect>
                                  </p:childTnLst>
                                </p:cTn>
                              </p:par>
                              <p:par>
                                <p:cTn id="27" presetID="22" presetClass="entr" presetSubtype="2"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right)">
                                      <p:cBhvr>
                                        <p:cTn id="29" dur="500"/>
                                        <p:tgtEl>
                                          <p:spTgt spid="55"/>
                                        </p:tgtEl>
                                      </p:cBhvr>
                                    </p:animEffect>
                                  </p:childTnLst>
                                </p:cTn>
                              </p:par>
                            </p:childTnLst>
                          </p:cTn>
                        </p:par>
                        <p:par>
                          <p:cTn id="30" fill="hold">
                            <p:stCondLst>
                              <p:cond delay="2000"/>
                            </p:stCondLst>
                            <p:childTnLst>
                              <p:par>
                                <p:cTn id="31" presetID="22" presetClass="entr" presetSubtype="2"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right)">
                                      <p:cBhvr>
                                        <p:cTn id="33" dur="500"/>
                                        <p:tgtEl>
                                          <p:spTgt spid="49"/>
                                        </p:tgtEl>
                                      </p:cBhvr>
                                    </p:animEffect>
                                  </p:childTnLst>
                                </p:cTn>
                              </p:par>
                              <p:par>
                                <p:cTn id="34" presetID="22" presetClass="entr" presetSubtype="2"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right)">
                                      <p:cBhvr>
                                        <p:cTn id="36" dur="500"/>
                                        <p:tgtEl>
                                          <p:spTgt spid="48"/>
                                        </p:tgtEl>
                                      </p:cBhvr>
                                    </p:animEffect>
                                  </p:childTnLst>
                                </p:cTn>
                              </p:par>
                            </p:childTnLst>
                          </p:cTn>
                        </p:par>
                        <p:par>
                          <p:cTn id="37" fill="hold">
                            <p:stCondLst>
                              <p:cond delay="2500"/>
                            </p:stCondLst>
                            <p:childTnLst>
                              <p:par>
                                <p:cTn id="38" presetID="53" presetClass="entr" presetSubtype="0"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down)">
                                      <p:cBhvr>
                                        <p:cTn id="46" dur="500"/>
                                        <p:tgtEl>
                                          <p:spTgt spid="58"/>
                                        </p:tgtEl>
                                      </p:cBhvr>
                                    </p:animEffect>
                                  </p:childTnLst>
                                </p:cTn>
                              </p:par>
                              <p:par>
                                <p:cTn id="47" presetID="22" presetClass="entr" presetSubtype="1"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up)">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par>
                          <p:cTn id="57" fill="hold">
                            <p:stCondLst>
                              <p:cond delay="500"/>
                            </p:stCondLst>
                            <p:childTnLst>
                              <p:par>
                                <p:cTn id="58" presetID="53"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500" fill="hold"/>
                                        <p:tgtEl>
                                          <p:spTgt spid="86"/>
                                        </p:tgtEl>
                                        <p:attrNameLst>
                                          <p:attrName>ppt_w</p:attrName>
                                        </p:attrNameLst>
                                      </p:cBhvr>
                                      <p:tavLst>
                                        <p:tav tm="0">
                                          <p:val>
                                            <p:fltVal val="0"/>
                                          </p:val>
                                        </p:tav>
                                        <p:tav tm="100000">
                                          <p:val>
                                            <p:strVal val="#ppt_w"/>
                                          </p:val>
                                        </p:tav>
                                      </p:tavLst>
                                    </p:anim>
                                    <p:anim calcmode="lin" valueType="num">
                                      <p:cBhvr>
                                        <p:cTn id="61" dur="500" fill="hold"/>
                                        <p:tgtEl>
                                          <p:spTgt spid="86"/>
                                        </p:tgtEl>
                                        <p:attrNameLst>
                                          <p:attrName>ppt_h</p:attrName>
                                        </p:attrNameLst>
                                      </p:cBhvr>
                                      <p:tavLst>
                                        <p:tav tm="0">
                                          <p:val>
                                            <p:fltVal val="0"/>
                                          </p:val>
                                        </p:tav>
                                        <p:tav tm="100000">
                                          <p:val>
                                            <p:strVal val="#ppt_h"/>
                                          </p:val>
                                        </p:tav>
                                      </p:tavLst>
                                    </p:anim>
                                    <p:animEffect transition="in" filter="fade">
                                      <p:cBhvr>
                                        <p:cTn id="62" dur="500"/>
                                        <p:tgtEl>
                                          <p:spTgt spid="86"/>
                                        </p:tgtEl>
                                      </p:cBhvr>
                                    </p:animEffect>
                                  </p:childTnLst>
                                </p:cTn>
                              </p:par>
                            </p:childTnLst>
                          </p:cTn>
                        </p:par>
                        <p:par>
                          <p:cTn id="63" fill="hold">
                            <p:stCondLst>
                              <p:cond delay="1000"/>
                            </p:stCondLst>
                            <p:childTnLst>
                              <p:par>
                                <p:cTn id="64" presetID="22" presetClass="entr" presetSubtype="2" fill="hold" nodeType="after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wipe(right)">
                                      <p:cBhvr>
                                        <p:cTn id="66" dur="500"/>
                                        <p:tgtEl>
                                          <p:spTgt spid="93"/>
                                        </p:tgtEl>
                                      </p:cBhvr>
                                    </p:animEffect>
                                  </p:childTnLst>
                                </p:cTn>
                              </p:par>
                              <p:par>
                                <p:cTn id="67" presetID="22" presetClass="entr" presetSubtype="8" fill="hold"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left)">
                                      <p:cBhvr>
                                        <p:cTn id="69" dur="500"/>
                                        <p:tgtEl>
                                          <p:spTgt spid="88"/>
                                        </p:tgtEl>
                                      </p:cBhvr>
                                    </p:animEffect>
                                  </p:childTnLst>
                                </p:cTn>
                              </p:par>
                            </p:childTnLst>
                          </p:cTn>
                        </p:par>
                        <p:par>
                          <p:cTn id="70" fill="hold">
                            <p:stCondLst>
                              <p:cond delay="1500"/>
                            </p:stCondLst>
                            <p:childTnLst>
                              <p:par>
                                <p:cTn id="71" presetID="53"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2000"/>
                            </p:stCondLst>
                            <p:childTnLst>
                              <p:par>
                                <p:cTn id="77" presetID="22" presetClass="entr" presetSubtype="4"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wipe(down)">
                                      <p:cBhvr>
                                        <p:cTn id="79" dur="500"/>
                                        <p:tgtEl>
                                          <p:spTgt spid="64"/>
                                        </p:tgtEl>
                                      </p:cBhvr>
                                    </p:animEffect>
                                  </p:childTnLst>
                                </p:cTn>
                              </p:par>
                              <p:par>
                                <p:cTn id="80" presetID="22" presetClass="entr" presetSubtype="1" fill="hold"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up)">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xit" presetSubtype="0" fill="hold" nodeType="clickEffect">
                                  <p:stCondLst>
                                    <p:cond delay="0"/>
                                  </p:stCondLst>
                                  <p:childTnLst>
                                    <p:anim calcmode="lin" valueType="num">
                                      <p:cBhvr>
                                        <p:cTn id="86" dur="500"/>
                                        <p:tgtEl>
                                          <p:spTgt spid="61"/>
                                        </p:tgtEl>
                                        <p:attrNameLst>
                                          <p:attrName>ppt_w</p:attrName>
                                        </p:attrNameLst>
                                      </p:cBhvr>
                                      <p:tavLst>
                                        <p:tav tm="0">
                                          <p:val>
                                            <p:strVal val="ppt_w"/>
                                          </p:val>
                                        </p:tav>
                                        <p:tav tm="100000">
                                          <p:val>
                                            <p:fltVal val="0"/>
                                          </p:val>
                                        </p:tav>
                                      </p:tavLst>
                                    </p:anim>
                                    <p:anim calcmode="lin" valueType="num">
                                      <p:cBhvr>
                                        <p:cTn id="87" dur="500"/>
                                        <p:tgtEl>
                                          <p:spTgt spid="61"/>
                                        </p:tgtEl>
                                        <p:attrNameLst>
                                          <p:attrName>ppt_h</p:attrName>
                                        </p:attrNameLst>
                                      </p:cBhvr>
                                      <p:tavLst>
                                        <p:tav tm="0">
                                          <p:val>
                                            <p:strVal val="ppt_h"/>
                                          </p:val>
                                        </p:tav>
                                        <p:tav tm="100000">
                                          <p:val>
                                            <p:fltVal val="0"/>
                                          </p:val>
                                        </p:tav>
                                      </p:tavLst>
                                    </p:anim>
                                    <p:animEffect transition="out" filter="fade">
                                      <p:cBhvr>
                                        <p:cTn id="88" dur="500"/>
                                        <p:tgtEl>
                                          <p:spTgt spid="61"/>
                                        </p:tgtEl>
                                      </p:cBhvr>
                                    </p:animEffect>
                                    <p:set>
                                      <p:cBhvr>
                                        <p:cTn id="89" dur="1" fill="hold">
                                          <p:stCondLst>
                                            <p:cond delay="499"/>
                                          </p:stCondLst>
                                        </p:cTn>
                                        <p:tgtEl>
                                          <p:spTgt spid="61"/>
                                        </p:tgtEl>
                                        <p:attrNameLst>
                                          <p:attrName>style.visibility</p:attrName>
                                        </p:attrNameLst>
                                      </p:cBhvr>
                                      <p:to>
                                        <p:strVal val="hidden"/>
                                      </p:to>
                                    </p:set>
                                  </p:childTnLst>
                                </p:cTn>
                              </p:par>
                              <p:par>
                                <p:cTn id="90" presetID="53" presetClass="exit" presetSubtype="0" fill="hold" nodeType="withEffect">
                                  <p:stCondLst>
                                    <p:cond delay="0"/>
                                  </p:stCondLst>
                                  <p:childTnLst>
                                    <p:anim calcmode="lin" valueType="num">
                                      <p:cBhvr>
                                        <p:cTn id="91" dur="500"/>
                                        <p:tgtEl>
                                          <p:spTgt spid="48"/>
                                        </p:tgtEl>
                                        <p:attrNameLst>
                                          <p:attrName>ppt_w</p:attrName>
                                        </p:attrNameLst>
                                      </p:cBhvr>
                                      <p:tavLst>
                                        <p:tav tm="0">
                                          <p:val>
                                            <p:strVal val="ppt_w"/>
                                          </p:val>
                                        </p:tav>
                                        <p:tav tm="100000">
                                          <p:val>
                                            <p:fltVal val="0"/>
                                          </p:val>
                                        </p:tav>
                                      </p:tavLst>
                                    </p:anim>
                                    <p:anim calcmode="lin" valueType="num">
                                      <p:cBhvr>
                                        <p:cTn id="92" dur="500"/>
                                        <p:tgtEl>
                                          <p:spTgt spid="48"/>
                                        </p:tgtEl>
                                        <p:attrNameLst>
                                          <p:attrName>ppt_h</p:attrName>
                                        </p:attrNameLst>
                                      </p:cBhvr>
                                      <p:tavLst>
                                        <p:tav tm="0">
                                          <p:val>
                                            <p:strVal val="ppt_h"/>
                                          </p:val>
                                        </p:tav>
                                        <p:tav tm="100000">
                                          <p:val>
                                            <p:fltVal val="0"/>
                                          </p:val>
                                        </p:tav>
                                      </p:tavLst>
                                    </p:anim>
                                    <p:animEffect transition="out" filter="fade">
                                      <p:cBhvr>
                                        <p:cTn id="93" dur="500"/>
                                        <p:tgtEl>
                                          <p:spTgt spid="48"/>
                                        </p:tgtEl>
                                      </p:cBhvr>
                                    </p:animEffect>
                                    <p:set>
                                      <p:cBhvr>
                                        <p:cTn id="94" dur="1" fill="hold">
                                          <p:stCondLst>
                                            <p:cond delay="499"/>
                                          </p:stCondLst>
                                        </p:cTn>
                                        <p:tgtEl>
                                          <p:spTgt spid="48"/>
                                        </p:tgtEl>
                                        <p:attrNameLst>
                                          <p:attrName>style.visibility</p:attrName>
                                        </p:attrNameLst>
                                      </p:cBhvr>
                                      <p:to>
                                        <p:strVal val="hidden"/>
                                      </p:to>
                                    </p:set>
                                  </p:childTnLst>
                                </p:cTn>
                              </p:par>
                              <p:par>
                                <p:cTn id="95" presetID="53" presetClass="exit" presetSubtype="0" fill="hold" nodeType="withEffect">
                                  <p:stCondLst>
                                    <p:cond delay="0"/>
                                  </p:stCondLst>
                                  <p:childTnLst>
                                    <p:anim calcmode="lin" valueType="num">
                                      <p:cBhvr>
                                        <p:cTn id="96" dur="500"/>
                                        <p:tgtEl>
                                          <p:spTgt spid="49"/>
                                        </p:tgtEl>
                                        <p:attrNameLst>
                                          <p:attrName>ppt_w</p:attrName>
                                        </p:attrNameLst>
                                      </p:cBhvr>
                                      <p:tavLst>
                                        <p:tav tm="0">
                                          <p:val>
                                            <p:strVal val="ppt_w"/>
                                          </p:val>
                                        </p:tav>
                                        <p:tav tm="100000">
                                          <p:val>
                                            <p:fltVal val="0"/>
                                          </p:val>
                                        </p:tav>
                                      </p:tavLst>
                                    </p:anim>
                                    <p:anim calcmode="lin" valueType="num">
                                      <p:cBhvr>
                                        <p:cTn id="97" dur="500"/>
                                        <p:tgtEl>
                                          <p:spTgt spid="49"/>
                                        </p:tgtEl>
                                        <p:attrNameLst>
                                          <p:attrName>ppt_h</p:attrName>
                                        </p:attrNameLst>
                                      </p:cBhvr>
                                      <p:tavLst>
                                        <p:tav tm="0">
                                          <p:val>
                                            <p:strVal val="ppt_h"/>
                                          </p:val>
                                        </p:tav>
                                        <p:tav tm="100000">
                                          <p:val>
                                            <p:fltVal val="0"/>
                                          </p:val>
                                        </p:tav>
                                      </p:tavLst>
                                    </p:anim>
                                    <p:animEffect transition="out" filter="fade">
                                      <p:cBhvr>
                                        <p:cTn id="98" dur="500"/>
                                        <p:tgtEl>
                                          <p:spTgt spid="49"/>
                                        </p:tgtEl>
                                      </p:cBhvr>
                                    </p:animEffect>
                                    <p:set>
                                      <p:cBhvr>
                                        <p:cTn id="99" dur="1" fill="hold">
                                          <p:stCondLst>
                                            <p:cond delay="499"/>
                                          </p:stCondLst>
                                        </p:cTn>
                                        <p:tgtEl>
                                          <p:spTgt spid="49"/>
                                        </p:tgtEl>
                                        <p:attrNameLst>
                                          <p:attrName>style.visibility</p:attrName>
                                        </p:attrNameLst>
                                      </p:cBhvr>
                                      <p:to>
                                        <p:strVal val="hidden"/>
                                      </p:to>
                                    </p:set>
                                  </p:childTnLst>
                                </p:cTn>
                              </p:par>
                              <p:par>
                                <p:cTn id="100" presetID="53" presetClass="exit" presetSubtype="0" fill="hold" nodeType="withEffect">
                                  <p:stCondLst>
                                    <p:cond delay="0"/>
                                  </p:stCondLst>
                                  <p:childTnLst>
                                    <p:anim calcmode="lin" valueType="num">
                                      <p:cBhvr>
                                        <p:cTn id="101" dur="500"/>
                                        <p:tgtEl>
                                          <p:spTgt spid="50"/>
                                        </p:tgtEl>
                                        <p:attrNameLst>
                                          <p:attrName>ppt_w</p:attrName>
                                        </p:attrNameLst>
                                      </p:cBhvr>
                                      <p:tavLst>
                                        <p:tav tm="0">
                                          <p:val>
                                            <p:strVal val="ppt_w"/>
                                          </p:val>
                                        </p:tav>
                                        <p:tav tm="100000">
                                          <p:val>
                                            <p:fltVal val="0"/>
                                          </p:val>
                                        </p:tav>
                                      </p:tavLst>
                                    </p:anim>
                                    <p:anim calcmode="lin" valueType="num">
                                      <p:cBhvr>
                                        <p:cTn id="102" dur="500"/>
                                        <p:tgtEl>
                                          <p:spTgt spid="50"/>
                                        </p:tgtEl>
                                        <p:attrNameLst>
                                          <p:attrName>ppt_h</p:attrName>
                                        </p:attrNameLst>
                                      </p:cBhvr>
                                      <p:tavLst>
                                        <p:tav tm="0">
                                          <p:val>
                                            <p:strVal val="ppt_h"/>
                                          </p:val>
                                        </p:tav>
                                        <p:tav tm="100000">
                                          <p:val>
                                            <p:fltVal val="0"/>
                                          </p:val>
                                        </p:tav>
                                      </p:tavLst>
                                    </p:anim>
                                    <p:animEffect transition="out" filter="fade">
                                      <p:cBhvr>
                                        <p:cTn id="103" dur="500"/>
                                        <p:tgtEl>
                                          <p:spTgt spid="50"/>
                                        </p:tgtEl>
                                      </p:cBhvr>
                                    </p:animEffect>
                                    <p:set>
                                      <p:cBhvr>
                                        <p:cTn id="104" dur="1" fill="hold">
                                          <p:stCondLst>
                                            <p:cond delay="499"/>
                                          </p:stCondLst>
                                        </p:cTn>
                                        <p:tgtEl>
                                          <p:spTgt spid="50"/>
                                        </p:tgtEl>
                                        <p:attrNameLst>
                                          <p:attrName>style.visibility</p:attrName>
                                        </p:attrNameLst>
                                      </p:cBhvr>
                                      <p:to>
                                        <p:strVal val="hidden"/>
                                      </p:to>
                                    </p:set>
                                  </p:childTnLst>
                                </p:cTn>
                              </p:par>
                              <p:par>
                                <p:cTn id="105" presetID="53" presetClass="exit" presetSubtype="0" fill="hold" nodeType="withEffect">
                                  <p:stCondLst>
                                    <p:cond delay="0"/>
                                  </p:stCondLst>
                                  <p:childTnLst>
                                    <p:anim calcmode="lin" valueType="num">
                                      <p:cBhvr>
                                        <p:cTn id="106" dur="500"/>
                                        <p:tgtEl>
                                          <p:spTgt spid="51"/>
                                        </p:tgtEl>
                                        <p:attrNameLst>
                                          <p:attrName>ppt_w</p:attrName>
                                        </p:attrNameLst>
                                      </p:cBhvr>
                                      <p:tavLst>
                                        <p:tav tm="0">
                                          <p:val>
                                            <p:strVal val="ppt_w"/>
                                          </p:val>
                                        </p:tav>
                                        <p:tav tm="100000">
                                          <p:val>
                                            <p:fltVal val="0"/>
                                          </p:val>
                                        </p:tav>
                                      </p:tavLst>
                                    </p:anim>
                                    <p:anim calcmode="lin" valueType="num">
                                      <p:cBhvr>
                                        <p:cTn id="107" dur="500"/>
                                        <p:tgtEl>
                                          <p:spTgt spid="51"/>
                                        </p:tgtEl>
                                        <p:attrNameLst>
                                          <p:attrName>ppt_h</p:attrName>
                                        </p:attrNameLst>
                                      </p:cBhvr>
                                      <p:tavLst>
                                        <p:tav tm="0">
                                          <p:val>
                                            <p:strVal val="ppt_h"/>
                                          </p:val>
                                        </p:tav>
                                        <p:tav tm="100000">
                                          <p:val>
                                            <p:fltVal val="0"/>
                                          </p:val>
                                        </p:tav>
                                      </p:tavLst>
                                    </p:anim>
                                    <p:animEffect transition="out" filter="fade">
                                      <p:cBhvr>
                                        <p:cTn id="108" dur="500"/>
                                        <p:tgtEl>
                                          <p:spTgt spid="51"/>
                                        </p:tgtEl>
                                      </p:cBhvr>
                                    </p:animEffect>
                                    <p:set>
                                      <p:cBhvr>
                                        <p:cTn id="109" dur="1" fill="hold">
                                          <p:stCondLst>
                                            <p:cond delay="499"/>
                                          </p:stCondLst>
                                        </p:cTn>
                                        <p:tgtEl>
                                          <p:spTgt spid="51"/>
                                        </p:tgtEl>
                                        <p:attrNameLst>
                                          <p:attrName>style.visibility</p:attrName>
                                        </p:attrNameLst>
                                      </p:cBhvr>
                                      <p:to>
                                        <p:strVal val="hidden"/>
                                      </p:to>
                                    </p:set>
                                  </p:childTnLst>
                                </p:cTn>
                              </p:par>
                              <p:par>
                                <p:cTn id="110" presetID="53" presetClass="exit" presetSubtype="0" fill="hold" nodeType="withEffect">
                                  <p:stCondLst>
                                    <p:cond delay="0"/>
                                  </p:stCondLst>
                                  <p:childTnLst>
                                    <p:anim calcmode="lin" valueType="num">
                                      <p:cBhvr>
                                        <p:cTn id="111" dur="500"/>
                                        <p:tgtEl>
                                          <p:spTgt spid="54"/>
                                        </p:tgtEl>
                                        <p:attrNameLst>
                                          <p:attrName>ppt_w</p:attrName>
                                        </p:attrNameLst>
                                      </p:cBhvr>
                                      <p:tavLst>
                                        <p:tav tm="0">
                                          <p:val>
                                            <p:strVal val="ppt_w"/>
                                          </p:val>
                                        </p:tav>
                                        <p:tav tm="100000">
                                          <p:val>
                                            <p:fltVal val="0"/>
                                          </p:val>
                                        </p:tav>
                                      </p:tavLst>
                                    </p:anim>
                                    <p:anim calcmode="lin" valueType="num">
                                      <p:cBhvr>
                                        <p:cTn id="112" dur="500"/>
                                        <p:tgtEl>
                                          <p:spTgt spid="54"/>
                                        </p:tgtEl>
                                        <p:attrNameLst>
                                          <p:attrName>ppt_h</p:attrName>
                                        </p:attrNameLst>
                                      </p:cBhvr>
                                      <p:tavLst>
                                        <p:tav tm="0">
                                          <p:val>
                                            <p:strVal val="ppt_h"/>
                                          </p:val>
                                        </p:tav>
                                        <p:tav tm="100000">
                                          <p:val>
                                            <p:fltVal val="0"/>
                                          </p:val>
                                        </p:tav>
                                      </p:tavLst>
                                    </p:anim>
                                    <p:animEffect transition="out" filter="fade">
                                      <p:cBhvr>
                                        <p:cTn id="113" dur="500"/>
                                        <p:tgtEl>
                                          <p:spTgt spid="54"/>
                                        </p:tgtEl>
                                      </p:cBhvr>
                                    </p:animEffect>
                                    <p:set>
                                      <p:cBhvr>
                                        <p:cTn id="114" dur="1" fill="hold">
                                          <p:stCondLst>
                                            <p:cond delay="499"/>
                                          </p:stCondLst>
                                        </p:cTn>
                                        <p:tgtEl>
                                          <p:spTgt spid="54"/>
                                        </p:tgtEl>
                                        <p:attrNameLst>
                                          <p:attrName>style.visibility</p:attrName>
                                        </p:attrNameLst>
                                      </p:cBhvr>
                                      <p:to>
                                        <p:strVal val="hidden"/>
                                      </p:to>
                                    </p:set>
                                  </p:childTnLst>
                                </p:cTn>
                              </p:par>
                              <p:par>
                                <p:cTn id="115" presetID="53" presetClass="exit" presetSubtype="0" fill="hold" nodeType="withEffect">
                                  <p:stCondLst>
                                    <p:cond delay="0"/>
                                  </p:stCondLst>
                                  <p:childTnLst>
                                    <p:anim calcmode="lin" valueType="num">
                                      <p:cBhvr>
                                        <p:cTn id="116" dur="500"/>
                                        <p:tgtEl>
                                          <p:spTgt spid="55"/>
                                        </p:tgtEl>
                                        <p:attrNameLst>
                                          <p:attrName>ppt_w</p:attrName>
                                        </p:attrNameLst>
                                      </p:cBhvr>
                                      <p:tavLst>
                                        <p:tav tm="0">
                                          <p:val>
                                            <p:strVal val="ppt_w"/>
                                          </p:val>
                                        </p:tav>
                                        <p:tav tm="100000">
                                          <p:val>
                                            <p:fltVal val="0"/>
                                          </p:val>
                                        </p:tav>
                                      </p:tavLst>
                                    </p:anim>
                                    <p:anim calcmode="lin" valueType="num">
                                      <p:cBhvr>
                                        <p:cTn id="117" dur="500"/>
                                        <p:tgtEl>
                                          <p:spTgt spid="55"/>
                                        </p:tgtEl>
                                        <p:attrNameLst>
                                          <p:attrName>ppt_h</p:attrName>
                                        </p:attrNameLst>
                                      </p:cBhvr>
                                      <p:tavLst>
                                        <p:tav tm="0">
                                          <p:val>
                                            <p:strVal val="ppt_h"/>
                                          </p:val>
                                        </p:tav>
                                        <p:tav tm="100000">
                                          <p:val>
                                            <p:fltVal val="0"/>
                                          </p:val>
                                        </p:tav>
                                      </p:tavLst>
                                    </p:anim>
                                    <p:animEffect transition="out" filter="fade">
                                      <p:cBhvr>
                                        <p:cTn id="118" dur="500"/>
                                        <p:tgtEl>
                                          <p:spTgt spid="55"/>
                                        </p:tgtEl>
                                      </p:cBhvr>
                                    </p:animEffect>
                                    <p:set>
                                      <p:cBhvr>
                                        <p:cTn id="119" dur="1" fill="hold">
                                          <p:stCondLst>
                                            <p:cond delay="499"/>
                                          </p:stCondLst>
                                        </p:cTn>
                                        <p:tgtEl>
                                          <p:spTgt spid="55"/>
                                        </p:tgtEl>
                                        <p:attrNameLst>
                                          <p:attrName>style.visibility</p:attrName>
                                        </p:attrNameLst>
                                      </p:cBhvr>
                                      <p:to>
                                        <p:strVal val="hidden"/>
                                      </p:to>
                                    </p:set>
                                  </p:childTnLst>
                                </p:cTn>
                              </p:par>
                              <p:par>
                                <p:cTn id="120" presetID="53" presetClass="exit" presetSubtype="0" fill="hold" grpId="1" nodeType="withEffect">
                                  <p:stCondLst>
                                    <p:cond delay="0"/>
                                  </p:stCondLst>
                                  <p:childTnLst>
                                    <p:anim calcmode="lin" valueType="num">
                                      <p:cBhvr>
                                        <p:cTn id="121" dur="500"/>
                                        <p:tgtEl>
                                          <p:spTgt spid="56"/>
                                        </p:tgtEl>
                                        <p:attrNameLst>
                                          <p:attrName>ppt_w</p:attrName>
                                        </p:attrNameLst>
                                      </p:cBhvr>
                                      <p:tavLst>
                                        <p:tav tm="0">
                                          <p:val>
                                            <p:strVal val="ppt_w"/>
                                          </p:val>
                                        </p:tav>
                                        <p:tav tm="100000">
                                          <p:val>
                                            <p:fltVal val="0"/>
                                          </p:val>
                                        </p:tav>
                                      </p:tavLst>
                                    </p:anim>
                                    <p:anim calcmode="lin" valueType="num">
                                      <p:cBhvr>
                                        <p:cTn id="122" dur="500"/>
                                        <p:tgtEl>
                                          <p:spTgt spid="56"/>
                                        </p:tgtEl>
                                        <p:attrNameLst>
                                          <p:attrName>ppt_h</p:attrName>
                                        </p:attrNameLst>
                                      </p:cBhvr>
                                      <p:tavLst>
                                        <p:tav tm="0">
                                          <p:val>
                                            <p:strVal val="ppt_h"/>
                                          </p:val>
                                        </p:tav>
                                        <p:tav tm="100000">
                                          <p:val>
                                            <p:fltVal val="0"/>
                                          </p:val>
                                        </p:tav>
                                      </p:tavLst>
                                    </p:anim>
                                    <p:animEffect transition="out" filter="fade">
                                      <p:cBhvr>
                                        <p:cTn id="123" dur="500"/>
                                        <p:tgtEl>
                                          <p:spTgt spid="56"/>
                                        </p:tgtEl>
                                      </p:cBhvr>
                                    </p:animEffect>
                                    <p:set>
                                      <p:cBhvr>
                                        <p:cTn id="124" dur="1" fill="hold">
                                          <p:stCondLst>
                                            <p:cond delay="499"/>
                                          </p:stCondLst>
                                        </p:cTn>
                                        <p:tgtEl>
                                          <p:spTgt spid="56"/>
                                        </p:tgtEl>
                                        <p:attrNameLst>
                                          <p:attrName>style.visibility</p:attrName>
                                        </p:attrNameLst>
                                      </p:cBhvr>
                                      <p:to>
                                        <p:strVal val="hidden"/>
                                      </p:to>
                                    </p:set>
                                  </p:childTnLst>
                                </p:cTn>
                              </p:par>
                              <p:par>
                                <p:cTn id="125" presetID="53" presetClass="exit" presetSubtype="0" fill="hold" nodeType="withEffect">
                                  <p:stCondLst>
                                    <p:cond delay="0"/>
                                  </p:stCondLst>
                                  <p:childTnLst>
                                    <p:anim calcmode="lin" valueType="num">
                                      <p:cBhvr>
                                        <p:cTn id="126" dur="500"/>
                                        <p:tgtEl>
                                          <p:spTgt spid="58"/>
                                        </p:tgtEl>
                                        <p:attrNameLst>
                                          <p:attrName>ppt_w</p:attrName>
                                        </p:attrNameLst>
                                      </p:cBhvr>
                                      <p:tavLst>
                                        <p:tav tm="0">
                                          <p:val>
                                            <p:strVal val="ppt_w"/>
                                          </p:val>
                                        </p:tav>
                                        <p:tav tm="100000">
                                          <p:val>
                                            <p:fltVal val="0"/>
                                          </p:val>
                                        </p:tav>
                                      </p:tavLst>
                                    </p:anim>
                                    <p:anim calcmode="lin" valueType="num">
                                      <p:cBhvr>
                                        <p:cTn id="127" dur="500"/>
                                        <p:tgtEl>
                                          <p:spTgt spid="58"/>
                                        </p:tgtEl>
                                        <p:attrNameLst>
                                          <p:attrName>ppt_h</p:attrName>
                                        </p:attrNameLst>
                                      </p:cBhvr>
                                      <p:tavLst>
                                        <p:tav tm="0">
                                          <p:val>
                                            <p:strVal val="ppt_h"/>
                                          </p:val>
                                        </p:tav>
                                        <p:tav tm="100000">
                                          <p:val>
                                            <p:fltVal val="0"/>
                                          </p:val>
                                        </p:tav>
                                      </p:tavLst>
                                    </p:anim>
                                    <p:animEffect transition="out" filter="fade">
                                      <p:cBhvr>
                                        <p:cTn id="128" dur="500"/>
                                        <p:tgtEl>
                                          <p:spTgt spid="58"/>
                                        </p:tgtEl>
                                      </p:cBhvr>
                                    </p:animEffect>
                                    <p:set>
                                      <p:cBhvr>
                                        <p:cTn id="129" dur="1" fill="hold">
                                          <p:stCondLst>
                                            <p:cond delay="499"/>
                                          </p:stCondLst>
                                        </p:cTn>
                                        <p:tgtEl>
                                          <p:spTgt spid="58"/>
                                        </p:tgtEl>
                                        <p:attrNameLst>
                                          <p:attrName>style.visibility</p:attrName>
                                        </p:attrNameLst>
                                      </p:cBhvr>
                                      <p:to>
                                        <p:strVal val="hidden"/>
                                      </p:to>
                                    </p:set>
                                  </p:childTnLst>
                                </p:cTn>
                              </p:par>
                              <p:par>
                                <p:cTn id="130" presetID="53" presetClass="exit" presetSubtype="0" fill="hold" nodeType="withEffect">
                                  <p:stCondLst>
                                    <p:cond delay="0"/>
                                  </p:stCondLst>
                                  <p:childTnLst>
                                    <p:anim calcmode="lin" valueType="num">
                                      <p:cBhvr>
                                        <p:cTn id="131" dur="500"/>
                                        <p:tgtEl>
                                          <p:spTgt spid="59"/>
                                        </p:tgtEl>
                                        <p:attrNameLst>
                                          <p:attrName>ppt_w</p:attrName>
                                        </p:attrNameLst>
                                      </p:cBhvr>
                                      <p:tavLst>
                                        <p:tav tm="0">
                                          <p:val>
                                            <p:strVal val="ppt_w"/>
                                          </p:val>
                                        </p:tav>
                                        <p:tav tm="100000">
                                          <p:val>
                                            <p:fltVal val="0"/>
                                          </p:val>
                                        </p:tav>
                                      </p:tavLst>
                                    </p:anim>
                                    <p:anim calcmode="lin" valueType="num">
                                      <p:cBhvr>
                                        <p:cTn id="132" dur="500"/>
                                        <p:tgtEl>
                                          <p:spTgt spid="59"/>
                                        </p:tgtEl>
                                        <p:attrNameLst>
                                          <p:attrName>ppt_h</p:attrName>
                                        </p:attrNameLst>
                                      </p:cBhvr>
                                      <p:tavLst>
                                        <p:tav tm="0">
                                          <p:val>
                                            <p:strVal val="ppt_h"/>
                                          </p:val>
                                        </p:tav>
                                        <p:tav tm="100000">
                                          <p:val>
                                            <p:fltVal val="0"/>
                                          </p:val>
                                        </p:tav>
                                      </p:tavLst>
                                    </p:anim>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53" presetClass="exit" presetSubtype="0" fill="hold" grpId="1" nodeType="withEffect">
                                  <p:stCondLst>
                                    <p:cond delay="0"/>
                                  </p:stCondLst>
                                  <p:childTnLst>
                                    <p:anim calcmode="lin" valueType="num">
                                      <p:cBhvr>
                                        <p:cTn id="136" dur="500"/>
                                        <p:tgtEl>
                                          <p:spTgt spid="60"/>
                                        </p:tgtEl>
                                        <p:attrNameLst>
                                          <p:attrName>ppt_w</p:attrName>
                                        </p:attrNameLst>
                                      </p:cBhvr>
                                      <p:tavLst>
                                        <p:tav tm="0">
                                          <p:val>
                                            <p:strVal val="ppt_w"/>
                                          </p:val>
                                        </p:tav>
                                        <p:tav tm="100000">
                                          <p:val>
                                            <p:fltVal val="0"/>
                                          </p:val>
                                        </p:tav>
                                      </p:tavLst>
                                    </p:anim>
                                    <p:anim calcmode="lin" valueType="num">
                                      <p:cBhvr>
                                        <p:cTn id="137" dur="500"/>
                                        <p:tgtEl>
                                          <p:spTgt spid="60"/>
                                        </p:tgtEl>
                                        <p:attrNameLst>
                                          <p:attrName>ppt_h</p:attrName>
                                        </p:attrNameLst>
                                      </p:cBhvr>
                                      <p:tavLst>
                                        <p:tav tm="0">
                                          <p:val>
                                            <p:strVal val="ppt_h"/>
                                          </p:val>
                                        </p:tav>
                                        <p:tav tm="100000">
                                          <p:val>
                                            <p:fltVal val="0"/>
                                          </p:val>
                                        </p:tav>
                                      </p:tavLst>
                                    </p:anim>
                                    <p:animEffect transition="out" filter="fade">
                                      <p:cBhvr>
                                        <p:cTn id="138" dur="500"/>
                                        <p:tgtEl>
                                          <p:spTgt spid="60"/>
                                        </p:tgtEl>
                                      </p:cBhvr>
                                    </p:animEffect>
                                    <p:set>
                                      <p:cBhvr>
                                        <p:cTn id="139" dur="1" fill="hold">
                                          <p:stCondLst>
                                            <p:cond delay="499"/>
                                          </p:stCondLst>
                                        </p:cTn>
                                        <p:tgtEl>
                                          <p:spTgt spid="60"/>
                                        </p:tgtEl>
                                        <p:attrNameLst>
                                          <p:attrName>style.visibility</p:attrName>
                                        </p:attrNameLst>
                                      </p:cBhvr>
                                      <p:to>
                                        <p:strVal val="hidden"/>
                                      </p:to>
                                    </p:set>
                                  </p:childTnLst>
                                </p:cTn>
                              </p:par>
                              <p:par>
                                <p:cTn id="140" presetID="53" presetClass="exit" presetSubtype="0" fill="hold" grpId="1" nodeType="withEffect">
                                  <p:stCondLst>
                                    <p:cond delay="0"/>
                                  </p:stCondLst>
                                  <p:childTnLst>
                                    <p:anim calcmode="lin" valueType="num">
                                      <p:cBhvr>
                                        <p:cTn id="141" dur="500"/>
                                        <p:tgtEl>
                                          <p:spTgt spid="62"/>
                                        </p:tgtEl>
                                        <p:attrNameLst>
                                          <p:attrName>ppt_w</p:attrName>
                                        </p:attrNameLst>
                                      </p:cBhvr>
                                      <p:tavLst>
                                        <p:tav tm="0">
                                          <p:val>
                                            <p:strVal val="ppt_w"/>
                                          </p:val>
                                        </p:tav>
                                        <p:tav tm="100000">
                                          <p:val>
                                            <p:fltVal val="0"/>
                                          </p:val>
                                        </p:tav>
                                      </p:tavLst>
                                    </p:anim>
                                    <p:anim calcmode="lin" valueType="num">
                                      <p:cBhvr>
                                        <p:cTn id="142" dur="500"/>
                                        <p:tgtEl>
                                          <p:spTgt spid="62"/>
                                        </p:tgtEl>
                                        <p:attrNameLst>
                                          <p:attrName>ppt_h</p:attrName>
                                        </p:attrNameLst>
                                      </p:cBhvr>
                                      <p:tavLst>
                                        <p:tav tm="0">
                                          <p:val>
                                            <p:strVal val="ppt_h"/>
                                          </p:val>
                                        </p:tav>
                                        <p:tav tm="100000">
                                          <p:val>
                                            <p:fltVal val="0"/>
                                          </p:val>
                                        </p:tav>
                                      </p:tavLst>
                                    </p:anim>
                                    <p:animEffect transition="out" filter="fade">
                                      <p:cBhvr>
                                        <p:cTn id="143" dur="500"/>
                                        <p:tgtEl>
                                          <p:spTgt spid="62"/>
                                        </p:tgtEl>
                                      </p:cBhvr>
                                    </p:animEffect>
                                    <p:set>
                                      <p:cBhvr>
                                        <p:cTn id="144" dur="1" fill="hold">
                                          <p:stCondLst>
                                            <p:cond delay="499"/>
                                          </p:stCondLst>
                                        </p:cTn>
                                        <p:tgtEl>
                                          <p:spTgt spid="62"/>
                                        </p:tgtEl>
                                        <p:attrNameLst>
                                          <p:attrName>style.visibility</p:attrName>
                                        </p:attrNameLst>
                                      </p:cBhvr>
                                      <p:to>
                                        <p:strVal val="hidden"/>
                                      </p:to>
                                    </p:set>
                                  </p:childTnLst>
                                </p:cTn>
                              </p:par>
                              <p:par>
                                <p:cTn id="145" presetID="53" presetClass="exit" presetSubtype="0" fill="hold" nodeType="withEffect">
                                  <p:stCondLst>
                                    <p:cond delay="0"/>
                                  </p:stCondLst>
                                  <p:childTnLst>
                                    <p:anim calcmode="lin" valueType="num">
                                      <p:cBhvr>
                                        <p:cTn id="146" dur="500"/>
                                        <p:tgtEl>
                                          <p:spTgt spid="64"/>
                                        </p:tgtEl>
                                        <p:attrNameLst>
                                          <p:attrName>ppt_w</p:attrName>
                                        </p:attrNameLst>
                                      </p:cBhvr>
                                      <p:tavLst>
                                        <p:tav tm="0">
                                          <p:val>
                                            <p:strVal val="ppt_w"/>
                                          </p:val>
                                        </p:tav>
                                        <p:tav tm="100000">
                                          <p:val>
                                            <p:fltVal val="0"/>
                                          </p:val>
                                        </p:tav>
                                      </p:tavLst>
                                    </p:anim>
                                    <p:anim calcmode="lin" valueType="num">
                                      <p:cBhvr>
                                        <p:cTn id="147" dur="500"/>
                                        <p:tgtEl>
                                          <p:spTgt spid="64"/>
                                        </p:tgtEl>
                                        <p:attrNameLst>
                                          <p:attrName>ppt_h</p:attrName>
                                        </p:attrNameLst>
                                      </p:cBhvr>
                                      <p:tavLst>
                                        <p:tav tm="0">
                                          <p:val>
                                            <p:strVal val="ppt_h"/>
                                          </p:val>
                                        </p:tav>
                                        <p:tav tm="100000">
                                          <p:val>
                                            <p:fltVal val="0"/>
                                          </p:val>
                                        </p:tav>
                                      </p:tavLst>
                                    </p:anim>
                                    <p:animEffect transition="out" filter="fade">
                                      <p:cBhvr>
                                        <p:cTn id="148" dur="500"/>
                                        <p:tgtEl>
                                          <p:spTgt spid="64"/>
                                        </p:tgtEl>
                                      </p:cBhvr>
                                    </p:animEffect>
                                    <p:set>
                                      <p:cBhvr>
                                        <p:cTn id="149" dur="1" fill="hold">
                                          <p:stCondLst>
                                            <p:cond delay="499"/>
                                          </p:stCondLst>
                                        </p:cTn>
                                        <p:tgtEl>
                                          <p:spTgt spid="64"/>
                                        </p:tgtEl>
                                        <p:attrNameLst>
                                          <p:attrName>style.visibility</p:attrName>
                                        </p:attrNameLst>
                                      </p:cBhvr>
                                      <p:to>
                                        <p:strVal val="hidden"/>
                                      </p:to>
                                    </p:set>
                                  </p:childTnLst>
                                </p:cTn>
                              </p:par>
                              <p:par>
                                <p:cTn id="150" presetID="53" presetClass="exit" presetSubtype="0" fill="hold" nodeType="withEffect">
                                  <p:stCondLst>
                                    <p:cond delay="0"/>
                                  </p:stCondLst>
                                  <p:childTnLst>
                                    <p:anim calcmode="lin" valueType="num">
                                      <p:cBhvr>
                                        <p:cTn id="151" dur="500"/>
                                        <p:tgtEl>
                                          <p:spTgt spid="65"/>
                                        </p:tgtEl>
                                        <p:attrNameLst>
                                          <p:attrName>ppt_w</p:attrName>
                                        </p:attrNameLst>
                                      </p:cBhvr>
                                      <p:tavLst>
                                        <p:tav tm="0">
                                          <p:val>
                                            <p:strVal val="ppt_w"/>
                                          </p:val>
                                        </p:tav>
                                        <p:tav tm="100000">
                                          <p:val>
                                            <p:fltVal val="0"/>
                                          </p:val>
                                        </p:tav>
                                      </p:tavLst>
                                    </p:anim>
                                    <p:anim calcmode="lin" valueType="num">
                                      <p:cBhvr>
                                        <p:cTn id="152" dur="500"/>
                                        <p:tgtEl>
                                          <p:spTgt spid="65"/>
                                        </p:tgtEl>
                                        <p:attrNameLst>
                                          <p:attrName>ppt_h</p:attrName>
                                        </p:attrNameLst>
                                      </p:cBhvr>
                                      <p:tavLst>
                                        <p:tav tm="0">
                                          <p:val>
                                            <p:strVal val="ppt_h"/>
                                          </p:val>
                                        </p:tav>
                                        <p:tav tm="100000">
                                          <p:val>
                                            <p:fltVal val="0"/>
                                          </p:val>
                                        </p:tav>
                                      </p:tavLst>
                                    </p:anim>
                                    <p:animEffect transition="out" filter="fade">
                                      <p:cBhvr>
                                        <p:cTn id="153" dur="500"/>
                                        <p:tgtEl>
                                          <p:spTgt spid="65"/>
                                        </p:tgtEl>
                                      </p:cBhvr>
                                    </p:animEffect>
                                    <p:set>
                                      <p:cBhvr>
                                        <p:cTn id="154" dur="1" fill="hold">
                                          <p:stCondLst>
                                            <p:cond delay="499"/>
                                          </p:stCondLst>
                                        </p:cTn>
                                        <p:tgtEl>
                                          <p:spTgt spid="65"/>
                                        </p:tgtEl>
                                        <p:attrNameLst>
                                          <p:attrName>style.visibility</p:attrName>
                                        </p:attrNameLst>
                                      </p:cBhvr>
                                      <p:to>
                                        <p:strVal val="hidden"/>
                                      </p:to>
                                    </p:set>
                                  </p:childTnLst>
                                </p:cTn>
                              </p:par>
                              <p:par>
                                <p:cTn id="155" presetID="53" presetClass="exit" presetSubtype="0" fill="hold" grpId="1" nodeType="withEffect">
                                  <p:stCondLst>
                                    <p:cond delay="0"/>
                                  </p:stCondLst>
                                  <p:childTnLst>
                                    <p:anim calcmode="lin" valueType="num">
                                      <p:cBhvr>
                                        <p:cTn id="156" dur="500"/>
                                        <p:tgtEl>
                                          <p:spTgt spid="70"/>
                                        </p:tgtEl>
                                        <p:attrNameLst>
                                          <p:attrName>ppt_w</p:attrName>
                                        </p:attrNameLst>
                                      </p:cBhvr>
                                      <p:tavLst>
                                        <p:tav tm="0">
                                          <p:val>
                                            <p:strVal val="ppt_w"/>
                                          </p:val>
                                        </p:tav>
                                        <p:tav tm="100000">
                                          <p:val>
                                            <p:fltVal val="0"/>
                                          </p:val>
                                        </p:tav>
                                      </p:tavLst>
                                    </p:anim>
                                    <p:anim calcmode="lin" valueType="num">
                                      <p:cBhvr>
                                        <p:cTn id="157" dur="500"/>
                                        <p:tgtEl>
                                          <p:spTgt spid="70"/>
                                        </p:tgtEl>
                                        <p:attrNameLst>
                                          <p:attrName>ppt_h</p:attrName>
                                        </p:attrNameLst>
                                      </p:cBhvr>
                                      <p:tavLst>
                                        <p:tav tm="0">
                                          <p:val>
                                            <p:strVal val="ppt_h"/>
                                          </p:val>
                                        </p:tav>
                                        <p:tav tm="100000">
                                          <p:val>
                                            <p:fltVal val="0"/>
                                          </p:val>
                                        </p:tav>
                                      </p:tavLst>
                                    </p:anim>
                                    <p:animEffect transition="out" filter="fade">
                                      <p:cBhvr>
                                        <p:cTn id="158" dur="500"/>
                                        <p:tgtEl>
                                          <p:spTgt spid="70"/>
                                        </p:tgtEl>
                                      </p:cBhvr>
                                    </p:animEffect>
                                    <p:set>
                                      <p:cBhvr>
                                        <p:cTn id="159" dur="1" fill="hold">
                                          <p:stCondLst>
                                            <p:cond delay="499"/>
                                          </p:stCondLst>
                                        </p:cTn>
                                        <p:tgtEl>
                                          <p:spTgt spid="70"/>
                                        </p:tgtEl>
                                        <p:attrNameLst>
                                          <p:attrName>style.visibility</p:attrName>
                                        </p:attrNameLst>
                                      </p:cBhvr>
                                      <p:to>
                                        <p:strVal val="hidden"/>
                                      </p:to>
                                    </p:set>
                                  </p:childTnLst>
                                </p:cTn>
                              </p:par>
                              <p:par>
                                <p:cTn id="160" presetID="53" presetClass="exit" presetSubtype="0" fill="hold" grpId="1" nodeType="withEffect">
                                  <p:stCondLst>
                                    <p:cond delay="0"/>
                                  </p:stCondLst>
                                  <p:childTnLst>
                                    <p:anim calcmode="lin" valueType="num">
                                      <p:cBhvr>
                                        <p:cTn id="161" dur="500"/>
                                        <p:tgtEl>
                                          <p:spTgt spid="86"/>
                                        </p:tgtEl>
                                        <p:attrNameLst>
                                          <p:attrName>ppt_w</p:attrName>
                                        </p:attrNameLst>
                                      </p:cBhvr>
                                      <p:tavLst>
                                        <p:tav tm="0">
                                          <p:val>
                                            <p:strVal val="ppt_w"/>
                                          </p:val>
                                        </p:tav>
                                        <p:tav tm="100000">
                                          <p:val>
                                            <p:fltVal val="0"/>
                                          </p:val>
                                        </p:tav>
                                      </p:tavLst>
                                    </p:anim>
                                    <p:anim calcmode="lin" valueType="num">
                                      <p:cBhvr>
                                        <p:cTn id="162" dur="500"/>
                                        <p:tgtEl>
                                          <p:spTgt spid="86"/>
                                        </p:tgtEl>
                                        <p:attrNameLst>
                                          <p:attrName>ppt_h</p:attrName>
                                        </p:attrNameLst>
                                      </p:cBhvr>
                                      <p:tavLst>
                                        <p:tav tm="0">
                                          <p:val>
                                            <p:strVal val="ppt_h"/>
                                          </p:val>
                                        </p:tav>
                                        <p:tav tm="100000">
                                          <p:val>
                                            <p:fltVal val="0"/>
                                          </p:val>
                                        </p:tav>
                                      </p:tavLst>
                                    </p:anim>
                                    <p:animEffect transition="out" filter="fade">
                                      <p:cBhvr>
                                        <p:cTn id="163" dur="500"/>
                                        <p:tgtEl>
                                          <p:spTgt spid="86"/>
                                        </p:tgtEl>
                                      </p:cBhvr>
                                    </p:animEffect>
                                    <p:set>
                                      <p:cBhvr>
                                        <p:cTn id="164" dur="1" fill="hold">
                                          <p:stCondLst>
                                            <p:cond delay="499"/>
                                          </p:stCondLst>
                                        </p:cTn>
                                        <p:tgtEl>
                                          <p:spTgt spid="86"/>
                                        </p:tgtEl>
                                        <p:attrNameLst>
                                          <p:attrName>style.visibility</p:attrName>
                                        </p:attrNameLst>
                                      </p:cBhvr>
                                      <p:to>
                                        <p:strVal val="hidden"/>
                                      </p:to>
                                    </p:set>
                                  </p:childTnLst>
                                </p:cTn>
                              </p:par>
                              <p:par>
                                <p:cTn id="165" presetID="53" presetClass="exit" presetSubtype="0" fill="hold" nodeType="withEffect">
                                  <p:stCondLst>
                                    <p:cond delay="0"/>
                                  </p:stCondLst>
                                  <p:childTnLst>
                                    <p:anim calcmode="lin" valueType="num">
                                      <p:cBhvr>
                                        <p:cTn id="166" dur="500"/>
                                        <p:tgtEl>
                                          <p:spTgt spid="88"/>
                                        </p:tgtEl>
                                        <p:attrNameLst>
                                          <p:attrName>ppt_w</p:attrName>
                                        </p:attrNameLst>
                                      </p:cBhvr>
                                      <p:tavLst>
                                        <p:tav tm="0">
                                          <p:val>
                                            <p:strVal val="ppt_w"/>
                                          </p:val>
                                        </p:tav>
                                        <p:tav tm="100000">
                                          <p:val>
                                            <p:fltVal val="0"/>
                                          </p:val>
                                        </p:tav>
                                      </p:tavLst>
                                    </p:anim>
                                    <p:anim calcmode="lin" valueType="num">
                                      <p:cBhvr>
                                        <p:cTn id="167" dur="500"/>
                                        <p:tgtEl>
                                          <p:spTgt spid="88"/>
                                        </p:tgtEl>
                                        <p:attrNameLst>
                                          <p:attrName>ppt_h</p:attrName>
                                        </p:attrNameLst>
                                      </p:cBhvr>
                                      <p:tavLst>
                                        <p:tav tm="0">
                                          <p:val>
                                            <p:strVal val="ppt_h"/>
                                          </p:val>
                                        </p:tav>
                                        <p:tav tm="100000">
                                          <p:val>
                                            <p:fltVal val="0"/>
                                          </p:val>
                                        </p:tav>
                                      </p:tavLst>
                                    </p:anim>
                                    <p:animEffect transition="out" filter="fade">
                                      <p:cBhvr>
                                        <p:cTn id="168" dur="500"/>
                                        <p:tgtEl>
                                          <p:spTgt spid="88"/>
                                        </p:tgtEl>
                                      </p:cBhvr>
                                    </p:animEffect>
                                    <p:set>
                                      <p:cBhvr>
                                        <p:cTn id="169" dur="1" fill="hold">
                                          <p:stCondLst>
                                            <p:cond delay="499"/>
                                          </p:stCondLst>
                                        </p:cTn>
                                        <p:tgtEl>
                                          <p:spTgt spid="88"/>
                                        </p:tgtEl>
                                        <p:attrNameLst>
                                          <p:attrName>style.visibility</p:attrName>
                                        </p:attrNameLst>
                                      </p:cBhvr>
                                      <p:to>
                                        <p:strVal val="hidden"/>
                                      </p:to>
                                    </p:set>
                                  </p:childTnLst>
                                </p:cTn>
                              </p:par>
                              <p:par>
                                <p:cTn id="170" presetID="53" presetClass="exit" presetSubtype="0" fill="hold" nodeType="withEffect">
                                  <p:stCondLst>
                                    <p:cond delay="0"/>
                                  </p:stCondLst>
                                  <p:childTnLst>
                                    <p:anim calcmode="lin" valueType="num">
                                      <p:cBhvr>
                                        <p:cTn id="171" dur="500"/>
                                        <p:tgtEl>
                                          <p:spTgt spid="93"/>
                                        </p:tgtEl>
                                        <p:attrNameLst>
                                          <p:attrName>ppt_w</p:attrName>
                                        </p:attrNameLst>
                                      </p:cBhvr>
                                      <p:tavLst>
                                        <p:tav tm="0">
                                          <p:val>
                                            <p:strVal val="ppt_w"/>
                                          </p:val>
                                        </p:tav>
                                        <p:tav tm="100000">
                                          <p:val>
                                            <p:fltVal val="0"/>
                                          </p:val>
                                        </p:tav>
                                      </p:tavLst>
                                    </p:anim>
                                    <p:anim calcmode="lin" valueType="num">
                                      <p:cBhvr>
                                        <p:cTn id="172" dur="500"/>
                                        <p:tgtEl>
                                          <p:spTgt spid="93"/>
                                        </p:tgtEl>
                                        <p:attrNameLst>
                                          <p:attrName>ppt_h</p:attrName>
                                        </p:attrNameLst>
                                      </p:cBhvr>
                                      <p:tavLst>
                                        <p:tav tm="0">
                                          <p:val>
                                            <p:strVal val="ppt_h"/>
                                          </p:val>
                                        </p:tav>
                                        <p:tav tm="100000">
                                          <p:val>
                                            <p:fltVal val="0"/>
                                          </p:val>
                                        </p:tav>
                                      </p:tavLst>
                                    </p:anim>
                                    <p:animEffect transition="out" filter="fade">
                                      <p:cBhvr>
                                        <p:cTn id="173" dur="500"/>
                                        <p:tgtEl>
                                          <p:spTgt spid="93"/>
                                        </p:tgtEl>
                                      </p:cBhvr>
                                    </p:animEffect>
                                    <p:set>
                                      <p:cBhvr>
                                        <p:cTn id="174"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60" grpId="0"/>
      <p:bldP spid="60" grpId="1"/>
      <p:bldP spid="62" grpId="0" animBg="1"/>
      <p:bldP spid="62" grpId="1" animBg="1"/>
      <p:bldP spid="70" grpId="0"/>
      <p:bldP spid="70" grpId="1"/>
      <p:bldP spid="86" grpId="0"/>
      <p:bldP spid="8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Inner sanctuary</a:t>
            </a:r>
            <a:r>
              <a:rPr lang="en-US" sz="3200" dirty="0" smtClean="0">
                <a:effectLst>
                  <a:outerShdw blurRad="38100" dist="38100" dir="2700000" algn="tl">
                    <a:srgbClr val="000000">
                      <a:alpha val="43137"/>
                    </a:srgbClr>
                  </a:outerShdw>
                </a:effectLst>
                <a:latin typeface="+mj-lt"/>
              </a:rPr>
              <a:t> ~ KJV, </a:t>
            </a:r>
            <a:r>
              <a:rPr lang="en-US" sz="3200" dirty="0" smtClean="0">
                <a:solidFill>
                  <a:schemeClr val="bg1"/>
                </a:solidFill>
                <a:effectLst>
                  <a:outerShdw blurRad="38100" dist="38100" dir="2700000" algn="tl">
                    <a:srgbClr val="000000">
                      <a:alpha val="43137"/>
                    </a:srgbClr>
                  </a:outerShdw>
                </a:effectLst>
                <a:latin typeface="+mj-lt"/>
              </a:rPr>
              <a:t>oracle</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2 chronicles 1:1 – 4:22</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Jachin</a:t>
            </a:r>
            <a:r>
              <a:rPr lang="en-US" sz="3200" dirty="0" smtClean="0">
                <a:effectLst>
                  <a:outerShdw blurRad="38100" dist="38100" dir="2700000" algn="tl">
                    <a:srgbClr val="000000">
                      <a:alpha val="43137"/>
                    </a:srgbClr>
                  </a:outerShdw>
                </a:effectLst>
                <a:latin typeface="+mj-lt"/>
              </a:rPr>
              <a:t> ~ </a:t>
            </a:r>
            <a:r>
              <a:rPr lang="en-US" sz="3200" i="1" dirty="0" smtClean="0">
                <a:effectLst>
                  <a:outerShdw blurRad="38100" dist="38100" dir="2700000" algn="tl">
                    <a:srgbClr val="000000">
                      <a:alpha val="43137"/>
                    </a:srgbClr>
                  </a:outerShdw>
                </a:effectLst>
                <a:latin typeface="+mj-lt"/>
              </a:rPr>
              <a:t>Established</a:t>
            </a:r>
            <a:endParaRPr lang="en-US" sz="3200"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455225" y="1434925"/>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Boaz</a:t>
            </a:r>
            <a:r>
              <a:rPr lang="en-US" sz="3200" dirty="0" smtClean="0">
                <a:effectLst>
                  <a:outerShdw blurRad="38100" dist="38100" dir="2700000" algn="tl">
                    <a:srgbClr val="000000">
                      <a:alpha val="43137"/>
                    </a:srgbClr>
                  </a:outerShdw>
                </a:effectLst>
                <a:latin typeface="+mj-lt"/>
              </a:rPr>
              <a:t> ~ </a:t>
            </a:r>
            <a:r>
              <a:rPr lang="en-US" sz="3200" i="1" dirty="0" smtClean="0">
                <a:effectLst>
                  <a:outerShdw blurRad="38100" dist="38100" dir="2700000" algn="tl">
                    <a:srgbClr val="000000">
                      <a:alpha val="43137"/>
                    </a:srgbClr>
                  </a:outerShdw>
                </a:effectLst>
                <a:latin typeface="+mj-lt"/>
              </a:rPr>
              <a:t>Strengthened</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6"/>
                                        </p:tgtEl>
                                        <p:attrNameLst>
                                          <p:attrName>ppt_w</p:attrName>
                                        </p:attrNameLst>
                                      </p:cBhvr>
                                      <p:tavLst>
                                        <p:tav tm="0">
                                          <p:val>
                                            <p:strVal val="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fltVal val="0"/>
                                          </p:val>
                                        </p:tav>
                                      </p:tavLst>
                                    </p:anim>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p:bldP spid="6" grpId="1"/>
    </p:bldLst>
  </p:timing>
</p:sld>
</file>

<file path=ppt/theme/theme1.xml><?xml version="1.0" encoding="utf-8"?>
<a:theme xmlns:a="http://schemas.openxmlformats.org/drawingml/2006/main" name="Chronicles">
  <a:themeElements>
    <a:clrScheme name="Chronicles">
      <a:dk1>
        <a:srgbClr val="FFFFFF"/>
      </a:dk1>
      <a:lt1>
        <a:srgbClr val="FFFF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ronicles">
      <a:majorFont>
        <a:latin typeface="Eras Demi IT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2309</TotalTime>
  <Words>452</Words>
  <Application>Microsoft Office PowerPoint</Application>
  <PresentationFormat>On-screen Show (4:3)</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Chronicles</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178</cp:revision>
  <dcterms:created xsi:type="dcterms:W3CDTF">2011-01-19T22:40:09Z</dcterms:created>
  <dcterms:modified xsi:type="dcterms:W3CDTF">2011-01-31T15:33:59Z</dcterms:modified>
</cp:coreProperties>
</file>